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Libre Franklin SemiBold"/>
      <p:regular r:id="rId28"/>
      <p:bold r:id="rId29"/>
      <p:italic r:id="rId30"/>
      <p:boldItalic r:id="rId31"/>
    </p:embeddedFont>
    <p:embeddedFont>
      <p:font typeface="Play"/>
      <p:regular r:id="rId32"/>
      <p:bold r:id="rId33"/>
    </p:embeddedFont>
    <p:embeddedFont>
      <p:font typeface="Raleway"/>
      <p:regular r:id="rId34"/>
      <p:bold r:id="rId35"/>
      <p:italic r:id="rId36"/>
      <p:boldItalic r:id="rId37"/>
    </p:embeddedFon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6.xml"/><Relationship Id="rId41" Type="http://schemas.openxmlformats.org/officeDocument/2006/relationships/font" Target="fonts/Barlow-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ibreFranklinSemiBold-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breFranklin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breFranklinSemiBold-boldItalic.fntdata"/><Relationship Id="rId30" Type="http://schemas.openxmlformats.org/officeDocument/2006/relationships/font" Target="fonts/LibreFranklinSemiBold-italic.fntdata"/><Relationship Id="rId11" Type="http://schemas.openxmlformats.org/officeDocument/2006/relationships/slide" Target="slides/slide7.xml"/><Relationship Id="rId33" Type="http://schemas.openxmlformats.org/officeDocument/2006/relationships/font" Target="fonts/Play-bold.fntdata"/><Relationship Id="rId10" Type="http://schemas.openxmlformats.org/officeDocument/2006/relationships/slide" Target="slides/slide6.xml"/><Relationship Id="rId32" Type="http://schemas.openxmlformats.org/officeDocument/2006/relationships/font" Target="fonts/Play-regular.fntdata"/><Relationship Id="rId13" Type="http://schemas.openxmlformats.org/officeDocument/2006/relationships/slide" Target="slides/slide9.xml"/><Relationship Id="rId35" Type="http://schemas.openxmlformats.org/officeDocument/2006/relationships/font" Target="fonts/Raleway-bold.fntdata"/><Relationship Id="rId12" Type="http://schemas.openxmlformats.org/officeDocument/2006/relationships/slide" Target="slides/slide8.xml"/><Relationship Id="rId34" Type="http://schemas.openxmlformats.org/officeDocument/2006/relationships/font" Target="fonts/Raleway-regular.fntdata"/><Relationship Id="rId15" Type="http://schemas.openxmlformats.org/officeDocument/2006/relationships/slide" Target="slides/slide11.xml"/><Relationship Id="rId37" Type="http://schemas.openxmlformats.org/officeDocument/2006/relationships/font" Target="fonts/Raleway-boldItalic.fntdata"/><Relationship Id="rId14" Type="http://schemas.openxmlformats.org/officeDocument/2006/relationships/slide" Target="slides/slide10.xml"/><Relationship Id="rId36" Type="http://schemas.openxmlformats.org/officeDocument/2006/relationships/font" Target="fonts/Raleway-italic.fntdata"/><Relationship Id="rId17" Type="http://schemas.openxmlformats.org/officeDocument/2006/relationships/slide" Target="slides/slide13.xml"/><Relationship Id="rId39" Type="http://schemas.openxmlformats.org/officeDocument/2006/relationships/font" Target="fonts/Barlow-bold.fntdata"/><Relationship Id="rId16" Type="http://schemas.openxmlformats.org/officeDocument/2006/relationships/slide" Target="slides/slide12.xml"/><Relationship Id="rId38" Type="http://schemas.openxmlformats.org/officeDocument/2006/relationships/font" Target="fonts/Barlow-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a3eab9ade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35a3eab9ade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5a4219a221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5a4219a221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5a34677509_2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35a34677509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5a34677509_2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35a34677509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a34677509_2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35a34677509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5a34677509_2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35a34677509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5a34677509_2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35a34677509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5a404b712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35a404b71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a34677509_2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35a34677509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a39c18b1c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35a39c18b1c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5a3eab9ade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35a3eab9ade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5a34677509_2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35a34677509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5a4219a221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35a4219a221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5a34677509_2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35a34677509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a3467750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5a3467750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a3467750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35a3467750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a34677509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35a34677509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a39c18b1c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5a39c18b1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a34677509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35a34677509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a4219a22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35a4219a22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a3eab9ad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35a3eab9a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13"/>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body"/>
          </p:nvPr>
        </p:nvSpPr>
        <p:spPr>
          <a:xfrm>
            <a:off x="970400" y="1386433"/>
            <a:ext cx="10251300" cy="5256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grpSp>
        <p:nvGrpSpPr>
          <p:cNvPr id="87" name="Google Shape;87;p13"/>
          <p:cNvGrpSpPr/>
          <p:nvPr/>
        </p:nvGrpSpPr>
        <p:grpSpPr>
          <a:xfrm>
            <a:off x="-100997" y="-671150"/>
            <a:ext cx="12581585" cy="8712849"/>
            <a:chOff x="-75750" y="-503375"/>
            <a:chExt cx="9436425" cy="6534800"/>
          </a:xfrm>
        </p:grpSpPr>
        <p:sp>
          <p:nvSpPr>
            <p:cNvPr id="88" name="Google Shape;88;p13"/>
            <p:cNvSpPr/>
            <p:nvPr/>
          </p:nvSpPr>
          <p:spPr>
            <a:xfrm>
              <a:off x="7647375" y="4318125"/>
              <a:ext cx="1713300" cy="17133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89" name="Google Shape;89;p13"/>
            <p:cNvSpPr/>
            <p:nvPr/>
          </p:nvSpPr>
          <p:spPr>
            <a:xfrm>
              <a:off x="7542950" y="4264275"/>
              <a:ext cx="765900" cy="7659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0" name="Google Shape;90;p13"/>
            <p:cNvSpPr/>
            <p:nvPr/>
          </p:nvSpPr>
          <p:spPr>
            <a:xfrm rot="-5400000">
              <a:off x="392425" y="-442175"/>
              <a:ext cx="911400" cy="789000"/>
            </a:xfrm>
            <a:prstGeom prst="hexagon">
              <a:avLst>
                <a:gd fmla="val 25000" name="adj"/>
                <a:gd fmla="val 115470" name="vf"/>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1" name="Google Shape;91;p13"/>
            <p:cNvSpPr/>
            <p:nvPr/>
          </p:nvSpPr>
          <p:spPr>
            <a:xfrm rot="-5400000">
              <a:off x="1022000" y="-105250"/>
              <a:ext cx="476400" cy="4125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2" name="Google Shape;92;p13"/>
            <p:cNvSpPr/>
            <p:nvPr/>
          </p:nvSpPr>
          <p:spPr>
            <a:xfrm rot="10800000">
              <a:off x="7983825" y="-348850"/>
              <a:ext cx="1040400" cy="899700"/>
            </a:xfrm>
            <a:prstGeom prst="triangle">
              <a:avLst>
                <a:gd fmla="val 50000" name="adj"/>
              </a:avLst>
            </a:prstGeom>
            <a:solidFill>
              <a:schemeClr val="dk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3" name="Google Shape;93;p13"/>
            <p:cNvSpPr/>
            <p:nvPr/>
          </p:nvSpPr>
          <p:spPr>
            <a:xfrm>
              <a:off x="-75750" y="4604000"/>
              <a:ext cx="1040400" cy="8997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94" name="Shape 94"/>
        <p:cNvGrpSpPr/>
        <p:nvPr/>
      </p:nvGrpSpPr>
      <p:grpSpPr>
        <a:xfrm>
          <a:off x="0" y="0"/>
          <a:ext cx="0" cy="0"/>
          <a:chOff x="0" y="0"/>
          <a:chExt cx="0" cy="0"/>
        </a:xfrm>
      </p:grpSpPr>
      <p:grpSp>
        <p:nvGrpSpPr>
          <p:cNvPr id="95" name="Google Shape;95;p14"/>
          <p:cNvGrpSpPr/>
          <p:nvPr/>
        </p:nvGrpSpPr>
        <p:grpSpPr>
          <a:xfrm>
            <a:off x="-285893" y="-793747"/>
            <a:ext cx="13289434" cy="8508254"/>
            <a:chOff x="-214425" y="-595325"/>
            <a:chExt cx="9967325" cy="6381350"/>
          </a:xfrm>
        </p:grpSpPr>
        <p:sp>
          <p:nvSpPr>
            <p:cNvPr id="96" name="Google Shape;96;p14"/>
            <p:cNvSpPr/>
            <p:nvPr/>
          </p:nvSpPr>
          <p:spPr>
            <a:xfrm flipH="1" rot="10800000">
              <a:off x="8355800" y="-595325"/>
              <a:ext cx="1397100" cy="13971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7" name="Google Shape;97;p14"/>
            <p:cNvSpPr/>
            <p:nvPr/>
          </p:nvSpPr>
          <p:spPr>
            <a:xfrm flipH="1" rot="10800000">
              <a:off x="8277175" y="293875"/>
              <a:ext cx="632400" cy="6324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8" name="Google Shape;98;p14"/>
            <p:cNvSpPr/>
            <p:nvPr/>
          </p:nvSpPr>
          <p:spPr>
            <a:xfrm>
              <a:off x="-214425" y="63660"/>
              <a:ext cx="404100" cy="1198800"/>
            </a:xfrm>
            <a:prstGeom prst="roundRect">
              <a:avLst>
                <a:gd fmla="val 50000" name="adj"/>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99" name="Google Shape;99;p14"/>
            <p:cNvSpPr/>
            <p:nvPr/>
          </p:nvSpPr>
          <p:spPr>
            <a:xfrm>
              <a:off x="-166000" y="555905"/>
              <a:ext cx="421200" cy="17241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00" name="Google Shape;100;p14"/>
            <p:cNvSpPr/>
            <p:nvPr/>
          </p:nvSpPr>
          <p:spPr>
            <a:xfrm>
              <a:off x="7208602" y="4676725"/>
              <a:ext cx="896100" cy="7884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01" name="Google Shape;101;p14"/>
            <p:cNvSpPr/>
            <p:nvPr/>
          </p:nvSpPr>
          <p:spPr>
            <a:xfrm>
              <a:off x="7541700" y="4436450"/>
              <a:ext cx="1302900" cy="11463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02" name="Google Shape;102;p14"/>
            <p:cNvSpPr/>
            <p:nvPr/>
          </p:nvSpPr>
          <p:spPr>
            <a:xfrm>
              <a:off x="208975" y="4790350"/>
              <a:ext cx="527400" cy="5274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03" name="Google Shape;103;p14"/>
            <p:cNvSpPr/>
            <p:nvPr/>
          </p:nvSpPr>
          <p:spPr>
            <a:xfrm>
              <a:off x="531375" y="4793925"/>
              <a:ext cx="992100" cy="9921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
        <p:nvSpPr>
          <p:cNvPr id="104" name="Google Shape;104;p14"/>
          <p:cNvSpPr txBox="1"/>
          <p:nvPr>
            <p:ph type="title"/>
          </p:nvPr>
        </p:nvSpPr>
        <p:spPr>
          <a:xfrm>
            <a:off x="960000" y="593367"/>
            <a:ext cx="102720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4"/>
          <p:cNvSpPr txBox="1"/>
          <p:nvPr>
            <p:ph hasCustomPrompt="1" idx="2" type="title"/>
          </p:nvPr>
        </p:nvSpPr>
        <p:spPr>
          <a:xfrm>
            <a:off x="1264248" y="1970623"/>
            <a:ext cx="979500" cy="596700"/>
          </a:xfrm>
          <a:prstGeom prst="rect">
            <a:avLst/>
          </a:prstGeom>
          <a:noFill/>
        </p:spPr>
        <p:txBody>
          <a:bodyPr anchorCtr="0" anchor="ctr" bIns="45700" lIns="91425" spcFirstLastPara="1" rIns="91425" wrap="square" tIns="45700">
            <a:normAutofit/>
          </a:bodyPr>
          <a:lstStyle>
            <a:lvl1pPr lvl="0" algn="ctr">
              <a:spcBef>
                <a:spcPts val="0"/>
              </a:spcBef>
              <a:spcAft>
                <a:spcPts val="0"/>
              </a:spcAft>
              <a:buSzPts val="4000"/>
              <a:buNone/>
              <a:defRPr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06" name="Google Shape;106;p14"/>
          <p:cNvSpPr txBox="1"/>
          <p:nvPr>
            <p:ph hasCustomPrompt="1" idx="3" type="title"/>
          </p:nvPr>
        </p:nvSpPr>
        <p:spPr>
          <a:xfrm>
            <a:off x="6599398" y="1970601"/>
            <a:ext cx="979500" cy="596700"/>
          </a:xfrm>
          <a:prstGeom prst="rect">
            <a:avLst/>
          </a:prstGeom>
          <a:noFill/>
        </p:spPr>
        <p:txBody>
          <a:bodyPr anchorCtr="0" anchor="ctr" bIns="45700" lIns="91425" spcFirstLastPara="1" rIns="91425" wrap="square" tIns="45700">
            <a:normAutofit/>
          </a:bodyPr>
          <a:lstStyle>
            <a:lvl1pPr lvl="0" algn="ctr">
              <a:spcBef>
                <a:spcPts val="0"/>
              </a:spcBef>
              <a:spcAft>
                <a:spcPts val="0"/>
              </a:spcAft>
              <a:buSzPts val="4000"/>
              <a:buNone/>
              <a:defRPr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07" name="Google Shape;107;p14"/>
          <p:cNvSpPr txBox="1"/>
          <p:nvPr>
            <p:ph hasCustomPrompt="1" idx="4" type="title"/>
          </p:nvPr>
        </p:nvSpPr>
        <p:spPr>
          <a:xfrm>
            <a:off x="1264248" y="3393257"/>
            <a:ext cx="979500" cy="596700"/>
          </a:xfrm>
          <a:prstGeom prst="rect">
            <a:avLst/>
          </a:prstGeom>
          <a:noFill/>
        </p:spPr>
        <p:txBody>
          <a:bodyPr anchorCtr="0" anchor="ctr" bIns="45700" lIns="91425" spcFirstLastPara="1" rIns="91425" wrap="square" tIns="45700">
            <a:normAutofit/>
          </a:bodyPr>
          <a:lstStyle>
            <a:lvl1pPr lvl="0" algn="ctr">
              <a:spcBef>
                <a:spcPts val="0"/>
              </a:spcBef>
              <a:spcAft>
                <a:spcPts val="0"/>
              </a:spcAft>
              <a:buSzPts val="4000"/>
              <a:buNone/>
              <a:defRPr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08" name="Google Shape;108;p14"/>
          <p:cNvSpPr txBox="1"/>
          <p:nvPr>
            <p:ph hasCustomPrompt="1" idx="5" type="title"/>
          </p:nvPr>
        </p:nvSpPr>
        <p:spPr>
          <a:xfrm>
            <a:off x="6599398" y="3413834"/>
            <a:ext cx="979500" cy="596700"/>
          </a:xfrm>
          <a:prstGeom prst="rect">
            <a:avLst/>
          </a:prstGeom>
          <a:noFill/>
        </p:spPr>
        <p:txBody>
          <a:bodyPr anchorCtr="0" anchor="ctr" bIns="45700" lIns="91425" spcFirstLastPara="1" rIns="91425" wrap="square" tIns="45700">
            <a:normAutofit/>
          </a:bodyPr>
          <a:lstStyle>
            <a:lvl1pPr lvl="0" algn="ctr">
              <a:spcBef>
                <a:spcPts val="0"/>
              </a:spcBef>
              <a:spcAft>
                <a:spcPts val="0"/>
              </a:spcAft>
              <a:buSzPts val="4000"/>
              <a:buNone/>
              <a:defRPr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09" name="Google Shape;109;p14"/>
          <p:cNvSpPr txBox="1"/>
          <p:nvPr>
            <p:ph hasCustomPrompt="1" idx="6" type="title"/>
          </p:nvPr>
        </p:nvSpPr>
        <p:spPr>
          <a:xfrm>
            <a:off x="1264248" y="4815890"/>
            <a:ext cx="979500" cy="596700"/>
          </a:xfrm>
          <a:prstGeom prst="rect">
            <a:avLst/>
          </a:prstGeom>
          <a:noFill/>
        </p:spPr>
        <p:txBody>
          <a:bodyPr anchorCtr="0" anchor="ctr" bIns="45700" lIns="91425" spcFirstLastPara="1" rIns="91425" wrap="square" tIns="45700">
            <a:normAutofit/>
          </a:bodyPr>
          <a:lstStyle>
            <a:lvl1pPr lvl="0" algn="ctr">
              <a:spcBef>
                <a:spcPts val="0"/>
              </a:spcBef>
              <a:spcAft>
                <a:spcPts val="0"/>
              </a:spcAft>
              <a:buSzPts val="4000"/>
              <a:buNone/>
              <a:defRPr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10" name="Google Shape;110;p14"/>
          <p:cNvSpPr txBox="1"/>
          <p:nvPr>
            <p:ph hasCustomPrompt="1" idx="7" type="title"/>
          </p:nvPr>
        </p:nvSpPr>
        <p:spPr>
          <a:xfrm>
            <a:off x="6599398" y="4795268"/>
            <a:ext cx="979500" cy="596700"/>
          </a:xfrm>
          <a:prstGeom prst="rect">
            <a:avLst/>
          </a:prstGeom>
          <a:noFill/>
        </p:spPr>
        <p:txBody>
          <a:bodyPr anchorCtr="0" anchor="ctr" bIns="45700" lIns="91425" spcFirstLastPara="1" rIns="91425" wrap="square" tIns="45700">
            <a:normAutofit/>
          </a:bodyPr>
          <a:lstStyle>
            <a:lvl1pPr lvl="0" algn="ctr">
              <a:spcBef>
                <a:spcPts val="0"/>
              </a:spcBef>
              <a:spcAft>
                <a:spcPts val="0"/>
              </a:spcAft>
              <a:buSzPts val="4000"/>
              <a:buNone/>
              <a:defRPr sz="27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11" name="Google Shape;111;p14"/>
          <p:cNvSpPr txBox="1"/>
          <p:nvPr>
            <p:ph idx="1" type="subTitle"/>
          </p:nvPr>
        </p:nvSpPr>
        <p:spPr>
          <a:xfrm>
            <a:off x="2426250" y="1834433"/>
            <a:ext cx="3175200" cy="869100"/>
          </a:xfrm>
          <a:prstGeom prst="rect">
            <a:avLst/>
          </a:prstGeom>
        </p:spPr>
        <p:txBody>
          <a:bodyPr anchorCtr="0" anchor="t" bIns="45700" lIns="91425" spcFirstLastPara="1" rIns="91425" wrap="square" tIns="45700">
            <a:normAutofit/>
          </a:bodyPr>
          <a:lstStyle>
            <a:lvl1pPr lvl="0">
              <a:lnSpc>
                <a:spcPct val="100000"/>
              </a:lnSpc>
              <a:spcBef>
                <a:spcPts val="1000"/>
              </a:spcBef>
              <a:spcAft>
                <a:spcPts val="0"/>
              </a:spcAft>
              <a:buSzPts val="3200"/>
              <a:buFont typeface="Raleway"/>
              <a:buNone/>
              <a:defRPr sz="2400">
                <a:solidFill>
                  <a:schemeClr val="dk1"/>
                </a:solidFill>
                <a:latin typeface="Libre Franklin SemiBold"/>
                <a:ea typeface="Libre Franklin SemiBold"/>
                <a:cs typeface="Libre Franklin SemiBold"/>
                <a:sym typeface="Libre Franklin SemiBold"/>
              </a:defRPr>
            </a:lvl1pPr>
            <a:lvl2pPr lvl="1">
              <a:lnSpc>
                <a:spcPct val="100000"/>
              </a:lnSpc>
              <a:spcBef>
                <a:spcPts val="500"/>
              </a:spcBef>
              <a:spcAft>
                <a:spcPts val="0"/>
              </a:spcAft>
              <a:buSzPts val="3200"/>
              <a:buFont typeface="Raleway"/>
              <a:buNone/>
              <a:defRPr b="1" sz="3200">
                <a:latin typeface="Raleway"/>
                <a:ea typeface="Raleway"/>
                <a:cs typeface="Raleway"/>
                <a:sym typeface="Raleway"/>
              </a:defRPr>
            </a:lvl2pPr>
            <a:lvl3pPr lvl="2">
              <a:lnSpc>
                <a:spcPct val="100000"/>
              </a:lnSpc>
              <a:spcBef>
                <a:spcPts val="500"/>
              </a:spcBef>
              <a:spcAft>
                <a:spcPts val="0"/>
              </a:spcAft>
              <a:buSzPts val="3200"/>
              <a:buFont typeface="Raleway"/>
              <a:buNone/>
              <a:defRPr b="1" sz="3200">
                <a:latin typeface="Raleway"/>
                <a:ea typeface="Raleway"/>
                <a:cs typeface="Raleway"/>
                <a:sym typeface="Raleway"/>
              </a:defRPr>
            </a:lvl3pPr>
            <a:lvl4pPr lvl="3">
              <a:lnSpc>
                <a:spcPct val="100000"/>
              </a:lnSpc>
              <a:spcBef>
                <a:spcPts val="500"/>
              </a:spcBef>
              <a:spcAft>
                <a:spcPts val="0"/>
              </a:spcAft>
              <a:buSzPts val="3200"/>
              <a:buFont typeface="Raleway"/>
              <a:buNone/>
              <a:defRPr b="1" sz="3200">
                <a:latin typeface="Raleway"/>
                <a:ea typeface="Raleway"/>
                <a:cs typeface="Raleway"/>
                <a:sym typeface="Raleway"/>
              </a:defRPr>
            </a:lvl4pPr>
            <a:lvl5pPr lvl="4">
              <a:lnSpc>
                <a:spcPct val="100000"/>
              </a:lnSpc>
              <a:spcBef>
                <a:spcPts val="500"/>
              </a:spcBef>
              <a:spcAft>
                <a:spcPts val="0"/>
              </a:spcAft>
              <a:buSzPts val="3200"/>
              <a:buFont typeface="Raleway"/>
              <a:buNone/>
              <a:defRPr b="1" sz="3200">
                <a:latin typeface="Raleway"/>
                <a:ea typeface="Raleway"/>
                <a:cs typeface="Raleway"/>
                <a:sym typeface="Raleway"/>
              </a:defRPr>
            </a:lvl5pPr>
            <a:lvl6pPr lvl="5">
              <a:lnSpc>
                <a:spcPct val="100000"/>
              </a:lnSpc>
              <a:spcBef>
                <a:spcPts val="500"/>
              </a:spcBef>
              <a:spcAft>
                <a:spcPts val="0"/>
              </a:spcAft>
              <a:buSzPts val="3200"/>
              <a:buFont typeface="Raleway"/>
              <a:buNone/>
              <a:defRPr b="1" sz="3200">
                <a:latin typeface="Raleway"/>
                <a:ea typeface="Raleway"/>
                <a:cs typeface="Raleway"/>
                <a:sym typeface="Raleway"/>
              </a:defRPr>
            </a:lvl6pPr>
            <a:lvl7pPr lvl="6">
              <a:lnSpc>
                <a:spcPct val="100000"/>
              </a:lnSpc>
              <a:spcBef>
                <a:spcPts val="500"/>
              </a:spcBef>
              <a:spcAft>
                <a:spcPts val="0"/>
              </a:spcAft>
              <a:buSzPts val="3200"/>
              <a:buFont typeface="Raleway"/>
              <a:buNone/>
              <a:defRPr b="1" sz="3200">
                <a:latin typeface="Raleway"/>
                <a:ea typeface="Raleway"/>
                <a:cs typeface="Raleway"/>
                <a:sym typeface="Raleway"/>
              </a:defRPr>
            </a:lvl7pPr>
            <a:lvl8pPr lvl="7">
              <a:lnSpc>
                <a:spcPct val="100000"/>
              </a:lnSpc>
              <a:spcBef>
                <a:spcPts val="500"/>
              </a:spcBef>
              <a:spcAft>
                <a:spcPts val="0"/>
              </a:spcAft>
              <a:buSzPts val="3200"/>
              <a:buFont typeface="Raleway"/>
              <a:buNone/>
              <a:defRPr b="1" sz="3200">
                <a:latin typeface="Raleway"/>
                <a:ea typeface="Raleway"/>
                <a:cs typeface="Raleway"/>
                <a:sym typeface="Raleway"/>
              </a:defRPr>
            </a:lvl8pPr>
            <a:lvl9pPr lvl="8">
              <a:lnSpc>
                <a:spcPct val="100000"/>
              </a:lnSpc>
              <a:spcBef>
                <a:spcPts val="500"/>
              </a:spcBef>
              <a:spcAft>
                <a:spcPts val="0"/>
              </a:spcAft>
              <a:buSzPts val="3200"/>
              <a:buFont typeface="Raleway"/>
              <a:buNone/>
              <a:defRPr b="1" sz="3200">
                <a:latin typeface="Raleway"/>
                <a:ea typeface="Raleway"/>
                <a:cs typeface="Raleway"/>
                <a:sym typeface="Raleway"/>
              </a:defRPr>
            </a:lvl9pPr>
          </a:lstStyle>
          <a:p/>
        </p:txBody>
      </p:sp>
      <p:sp>
        <p:nvSpPr>
          <p:cNvPr id="112" name="Google Shape;112;p14"/>
          <p:cNvSpPr txBox="1"/>
          <p:nvPr>
            <p:ph idx="8" type="subTitle"/>
          </p:nvPr>
        </p:nvSpPr>
        <p:spPr>
          <a:xfrm>
            <a:off x="2426250" y="3274385"/>
            <a:ext cx="3175200" cy="869100"/>
          </a:xfrm>
          <a:prstGeom prst="rect">
            <a:avLst/>
          </a:prstGeom>
        </p:spPr>
        <p:txBody>
          <a:bodyPr anchorCtr="0" anchor="t" bIns="45700" lIns="91425" spcFirstLastPara="1" rIns="91425" wrap="square" tIns="45700">
            <a:normAutofit/>
          </a:bodyPr>
          <a:lstStyle>
            <a:lvl1pPr lvl="0">
              <a:lnSpc>
                <a:spcPct val="100000"/>
              </a:lnSpc>
              <a:spcBef>
                <a:spcPts val="1000"/>
              </a:spcBef>
              <a:spcAft>
                <a:spcPts val="0"/>
              </a:spcAft>
              <a:buSzPts val="3200"/>
              <a:buFont typeface="Raleway"/>
              <a:buNone/>
              <a:defRPr sz="2400">
                <a:solidFill>
                  <a:schemeClr val="dk1"/>
                </a:solidFill>
                <a:latin typeface="Libre Franklin SemiBold"/>
                <a:ea typeface="Libre Franklin SemiBold"/>
                <a:cs typeface="Libre Franklin SemiBold"/>
                <a:sym typeface="Libre Franklin SemiBold"/>
              </a:defRPr>
            </a:lvl1pPr>
            <a:lvl2pPr lvl="1">
              <a:lnSpc>
                <a:spcPct val="100000"/>
              </a:lnSpc>
              <a:spcBef>
                <a:spcPts val="500"/>
              </a:spcBef>
              <a:spcAft>
                <a:spcPts val="0"/>
              </a:spcAft>
              <a:buSzPts val="3200"/>
              <a:buFont typeface="Raleway"/>
              <a:buNone/>
              <a:defRPr b="1" sz="3200">
                <a:latin typeface="Raleway"/>
                <a:ea typeface="Raleway"/>
                <a:cs typeface="Raleway"/>
                <a:sym typeface="Raleway"/>
              </a:defRPr>
            </a:lvl2pPr>
            <a:lvl3pPr lvl="2">
              <a:lnSpc>
                <a:spcPct val="100000"/>
              </a:lnSpc>
              <a:spcBef>
                <a:spcPts val="500"/>
              </a:spcBef>
              <a:spcAft>
                <a:spcPts val="0"/>
              </a:spcAft>
              <a:buSzPts val="3200"/>
              <a:buFont typeface="Raleway"/>
              <a:buNone/>
              <a:defRPr b="1" sz="3200">
                <a:latin typeface="Raleway"/>
                <a:ea typeface="Raleway"/>
                <a:cs typeface="Raleway"/>
                <a:sym typeface="Raleway"/>
              </a:defRPr>
            </a:lvl3pPr>
            <a:lvl4pPr lvl="3">
              <a:lnSpc>
                <a:spcPct val="100000"/>
              </a:lnSpc>
              <a:spcBef>
                <a:spcPts val="500"/>
              </a:spcBef>
              <a:spcAft>
                <a:spcPts val="0"/>
              </a:spcAft>
              <a:buSzPts val="3200"/>
              <a:buFont typeface="Raleway"/>
              <a:buNone/>
              <a:defRPr b="1" sz="3200">
                <a:latin typeface="Raleway"/>
                <a:ea typeface="Raleway"/>
                <a:cs typeface="Raleway"/>
                <a:sym typeface="Raleway"/>
              </a:defRPr>
            </a:lvl4pPr>
            <a:lvl5pPr lvl="4">
              <a:lnSpc>
                <a:spcPct val="100000"/>
              </a:lnSpc>
              <a:spcBef>
                <a:spcPts val="500"/>
              </a:spcBef>
              <a:spcAft>
                <a:spcPts val="0"/>
              </a:spcAft>
              <a:buSzPts val="3200"/>
              <a:buFont typeface="Raleway"/>
              <a:buNone/>
              <a:defRPr b="1" sz="3200">
                <a:latin typeface="Raleway"/>
                <a:ea typeface="Raleway"/>
                <a:cs typeface="Raleway"/>
                <a:sym typeface="Raleway"/>
              </a:defRPr>
            </a:lvl5pPr>
            <a:lvl6pPr lvl="5">
              <a:lnSpc>
                <a:spcPct val="100000"/>
              </a:lnSpc>
              <a:spcBef>
                <a:spcPts val="500"/>
              </a:spcBef>
              <a:spcAft>
                <a:spcPts val="0"/>
              </a:spcAft>
              <a:buSzPts val="3200"/>
              <a:buFont typeface="Raleway"/>
              <a:buNone/>
              <a:defRPr b="1" sz="3200">
                <a:latin typeface="Raleway"/>
                <a:ea typeface="Raleway"/>
                <a:cs typeface="Raleway"/>
                <a:sym typeface="Raleway"/>
              </a:defRPr>
            </a:lvl6pPr>
            <a:lvl7pPr lvl="6">
              <a:lnSpc>
                <a:spcPct val="100000"/>
              </a:lnSpc>
              <a:spcBef>
                <a:spcPts val="500"/>
              </a:spcBef>
              <a:spcAft>
                <a:spcPts val="0"/>
              </a:spcAft>
              <a:buSzPts val="3200"/>
              <a:buFont typeface="Raleway"/>
              <a:buNone/>
              <a:defRPr b="1" sz="3200">
                <a:latin typeface="Raleway"/>
                <a:ea typeface="Raleway"/>
                <a:cs typeface="Raleway"/>
                <a:sym typeface="Raleway"/>
              </a:defRPr>
            </a:lvl7pPr>
            <a:lvl8pPr lvl="7">
              <a:lnSpc>
                <a:spcPct val="100000"/>
              </a:lnSpc>
              <a:spcBef>
                <a:spcPts val="500"/>
              </a:spcBef>
              <a:spcAft>
                <a:spcPts val="0"/>
              </a:spcAft>
              <a:buSzPts val="3200"/>
              <a:buFont typeface="Raleway"/>
              <a:buNone/>
              <a:defRPr b="1" sz="3200">
                <a:latin typeface="Raleway"/>
                <a:ea typeface="Raleway"/>
                <a:cs typeface="Raleway"/>
                <a:sym typeface="Raleway"/>
              </a:defRPr>
            </a:lvl8pPr>
            <a:lvl9pPr lvl="8">
              <a:lnSpc>
                <a:spcPct val="100000"/>
              </a:lnSpc>
              <a:spcBef>
                <a:spcPts val="500"/>
              </a:spcBef>
              <a:spcAft>
                <a:spcPts val="0"/>
              </a:spcAft>
              <a:buSzPts val="3200"/>
              <a:buFont typeface="Raleway"/>
              <a:buNone/>
              <a:defRPr b="1" sz="3200">
                <a:latin typeface="Raleway"/>
                <a:ea typeface="Raleway"/>
                <a:cs typeface="Raleway"/>
                <a:sym typeface="Raleway"/>
              </a:defRPr>
            </a:lvl9pPr>
          </a:lstStyle>
          <a:p/>
        </p:txBody>
      </p:sp>
      <p:sp>
        <p:nvSpPr>
          <p:cNvPr id="113" name="Google Shape;113;p14"/>
          <p:cNvSpPr txBox="1"/>
          <p:nvPr>
            <p:ph idx="9" type="subTitle"/>
          </p:nvPr>
        </p:nvSpPr>
        <p:spPr>
          <a:xfrm>
            <a:off x="2426250" y="4659049"/>
            <a:ext cx="3175200" cy="869100"/>
          </a:xfrm>
          <a:prstGeom prst="rect">
            <a:avLst/>
          </a:prstGeom>
        </p:spPr>
        <p:txBody>
          <a:bodyPr anchorCtr="0" anchor="t" bIns="45700" lIns="91425" spcFirstLastPara="1" rIns="91425" wrap="square" tIns="45700">
            <a:normAutofit/>
          </a:bodyPr>
          <a:lstStyle>
            <a:lvl1pPr lvl="0">
              <a:lnSpc>
                <a:spcPct val="100000"/>
              </a:lnSpc>
              <a:spcBef>
                <a:spcPts val="1000"/>
              </a:spcBef>
              <a:spcAft>
                <a:spcPts val="0"/>
              </a:spcAft>
              <a:buSzPts val="3200"/>
              <a:buFont typeface="Raleway"/>
              <a:buNone/>
              <a:defRPr sz="2400">
                <a:solidFill>
                  <a:schemeClr val="dk1"/>
                </a:solidFill>
                <a:latin typeface="Libre Franklin SemiBold"/>
                <a:ea typeface="Libre Franklin SemiBold"/>
                <a:cs typeface="Libre Franklin SemiBold"/>
                <a:sym typeface="Libre Franklin SemiBold"/>
              </a:defRPr>
            </a:lvl1pPr>
            <a:lvl2pPr lvl="1">
              <a:lnSpc>
                <a:spcPct val="100000"/>
              </a:lnSpc>
              <a:spcBef>
                <a:spcPts val="500"/>
              </a:spcBef>
              <a:spcAft>
                <a:spcPts val="0"/>
              </a:spcAft>
              <a:buSzPts val="3200"/>
              <a:buFont typeface="Raleway"/>
              <a:buNone/>
              <a:defRPr b="1" sz="3200">
                <a:latin typeface="Raleway"/>
                <a:ea typeface="Raleway"/>
                <a:cs typeface="Raleway"/>
                <a:sym typeface="Raleway"/>
              </a:defRPr>
            </a:lvl2pPr>
            <a:lvl3pPr lvl="2">
              <a:lnSpc>
                <a:spcPct val="100000"/>
              </a:lnSpc>
              <a:spcBef>
                <a:spcPts val="500"/>
              </a:spcBef>
              <a:spcAft>
                <a:spcPts val="0"/>
              </a:spcAft>
              <a:buSzPts val="3200"/>
              <a:buFont typeface="Raleway"/>
              <a:buNone/>
              <a:defRPr b="1" sz="3200">
                <a:latin typeface="Raleway"/>
                <a:ea typeface="Raleway"/>
                <a:cs typeface="Raleway"/>
                <a:sym typeface="Raleway"/>
              </a:defRPr>
            </a:lvl3pPr>
            <a:lvl4pPr lvl="3">
              <a:lnSpc>
                <a:spcPct val="100000"/>
              </a:lnSpc>
              <a:spcBef>
                <a:spcPts val="500"/>
              </a:spcBef>
              <a:spcAft>
                <a:spcPts val="0"/>
              </a:spcAft>
              <a:buSzPts val="3200"/>
              <a:buFont typeface="Raleway"/>
              <a:buNone/>
              <a:defRPr b="1" sz="3200">
                <a:latin typeface="Raleway"/>
                <a:ea typeface="Raleway"/>
                <a:cs typeface="Raleway"/>
                <a:sym typeface="Raleway"/>
              </a:defRPr>
            </a:lvl4pPr>
            <a:lvl5pPr lvl="4">
              <a:lnSpc>
                <a:spcPct val="100000"/>
              </a:lnSpc>
              <a:spcBef>
                <a:spcPts val="500"/>
              </a:spcBef>
              <a:spcAft>
                <a:spcPts val="0"/>
              </a:spcAft>
              <a:buSzPts val="3200"/>
              <a:buFont typeface="Raleway"/>
              <a:buNone/>
              <a:defRPr b="1" sz="3200">
                <a:latin typeface="Raleway"/>
                <a:ea typeface="Raleway"/>
                <a:cs typeface="Raleway"/>
                <a:sym typeface="Raleway"/>
              </a:defRPr>
            </a:lvl5pPr>
            <a:lvl6pPr lvl="5">
              <a:lnSpc>
                <a:spcPct val="100000"/>
              </a:lnSpc>
              <a:spcBef>
                <a:spcPts val="500"/>
              </a:spcBef>
              <a:spcAft>
                <a:spcPts val="0"/>
              </a:spcAft>
              <a:buSzPts val="3200"/>
              <a:buFont typeface="Raleway"/>
              <a:buNone/>
              <a:defRPr b="1" sz="3200">
                <a:latin typeface="Raleway"/>
                <a:ea typeface="Raleway"/>
                <a:cs typeface="Raleway"/>
                <a:sym typeface="Raleway"/>
              </a:defRPr>
            </a:lvl6pPr>
            <a:lvl7pPr lvl="6">
              <a:lnSpc>
                <a:spcPct val="100000"/>
              </a:lnSpc>
              <a:spcBef>
                <a:spcPts val="500"/>
              </a:spcBef>
              <a:spcAft>
                <a:spcPts val="0"/>
              </a:spcAft>
              <a:buSzPts val="3200"/>
              <a:buFont typeface="Raleway"/>
              <a:buNone/>
              <a:defRPr b="1" sz="3200">
                <a:latin typeface="Raleway"/>
                <a:ea typeface="Raleway"/>
                <a:cs typeface="Raleway"/>
                <a:sym typeface="Raleway"/>
              </a:defRPr>
            </a:lvl7pPr>
            <a:lvl8pPr lvl="7">
              <a:lnSpc>
                <a:spcPct val="100000"/>
              </a:lnSpc>
              <a:spcBef>
                <a:spcPts val="500"/>
              </a:spcBef>
              <a:spcAft>
                <a:spcPts val="0"/>
              </a:spcAft>
              <a:buSzPts val="3200"/>
              <a:buFont typeface="Raleway"/>
              <a:buNone/>
              <a:defRPr b="1" sz="3200">
                <a:latin typeface="Raleway"/>
                <a:ea typeface="Raleway"/>
                <a:cs typeface="Raleway"/>
                <a:sym typeface="Raleway"/>
              </a:defRPr>
            </a:lvl8pPr>
            <a:lvl9pPr lvl="8">
              <a:lnSpc>
                <a:spcPct val="100000"/>
              </a:lnSpc>
              <a:spcBef>
                <a:spcPts val="500"/>
              </a:spcBef>
              <a:spcAft>
                <a:spcPts val="0"/>
              </a:spcAft>
              <a:buSzPts val="3200"/>
              <a:buFont typeface="Raleway"/>
              <a:buNone/>
              <a:defRPr b="1" sz="3200">
                <a:latin typeface="Raleway"/>
                <a:ea typeface="Raleway"/>
                <a:cs typeface="Raleway"/>
                <a:sym typeface="Raleway"/>
              </a:defRPr>
            </a:lvl9pPr>
          </a:lstStyle>
          <a:p/>
        </p:txBody>
      </p:sp>
      <p:sp>
        <p:nvSpPr>
          <p:cNvPr id="114" name="Google Shape;114;p14"/>
          <p:cNvSpPr txBox="1"/>
          <p:nvPr>
            <p:ph idx="13" type="subTitle"/>
          </p:nvPr>
        </p:nvSpPr>
        <p:spPr>
          <a:xfrm>
            <a:off x="7752550" y="1834400"/>
            <a:ext cx="3175200" cy="869100"/>
          </a:xfrm>
          <a:prstGeom prst="rect">
            <a:avLst/>
          </a:prstGeom>
        </p:spPr>
        <p:txBody>
          <a:bodyPr anchorCtr="0" anchor="t" bIns="45700" lIns="91425" spcFirstLastPara="1" rIns="91425" wrap="square" tIns="45700">
            <a:normAutofit/>
          </a:bodyPr>
          <a:lstStyle>
            <a:lvl1pPr lvl="0">
              <a:lnSpc>
                <a:spcPct val="100000"/>
              </a:lnSpc>
              <a:spcBef>
                <a:spcPts val="1000"/>
              </a:spcBef>
              <a:spcAft>
                <a:spcPts val="0"/>
              </a:spcAft>
              <a:buSzPts val="3200"/>
              <a:buFont typeface="Raleway"/>
              <a:buNone/>
              <a:defRPr sz="2400">
                <a:solidFill>
                  <a:schemeClr val="dk1"/>
                </a:solidFill>
                <a:latin typeface="Libre Franklin SemiBold"/>
                <a:ea typeface="Libre Franklin SemiBold"/>
                <a:cs typeface="Libre Franklin SemiBold"/>
                <a:sym typeface="Libre Franklin SemiBold"/>
              </a:defRPr>
            </a:lvl1pPr>
            <a:lvl2pPr lvl="1">
              <a:lnSpc>
                <a:spcPct val="100000"/>
              </a:lnSpc>
              <a:spcBef>
                <a:spcPts val="500"/>
              </a:spcBef>
              <a:spcAft>
                <a:spcPts val="0"/>
              </a:spcAft>
              <a:buSzPts val="3200"/>
              <a:buFont typeface="Raleway"/>
              <a:buNone/>
              <a:defRPr b="1" sz="3200">
                <a:latin typeface="Raleway"/>
                <a:ea typeface="Raleway"/>
                <a:cs typeface="Raleway"/>
                <a:sym typeface="Raleway"/>
              </a:defRPr>
            </a:lvl2pPr>
            <a:lvl3pPr lvl="2">
              <a:lnSpc>
                <a:spcPct val="100000"/>
              </a:lnSpc>
              <a:spcBef>
                <a:spcPts val="500"/>
              </a:spcBef>
              <a:spcAft>
                <a:spcPts val="0"/>
              </a:spcAft>
              <a:buSzPts val="3200"/>
              <a:buFont typeface="Raleway"/>
              <a:buNone/>
              <a:defRPr b="1" sz="3200">
                <a:latin typeface="Raleway"/>
                <a:ea typeface="Raleway"/>
                <a:cs typeface="Raleway"/>
                <a:sym typeface="Raleway"/>
              </a:defRPr>
            </a:lvl3pPr>
            <a:lvl4pPr lvl="3">
              <a:lnSpc>
                <a:spcPct val="100000"/>
              </a:lnSpc>
              <a:spcBef>
                <a:spcPts val="500"/>
              </a:spcBef>
              <a:spcAft>
                <a:spcPts val="0"/>
              </a:spcAft>
              <a:buSzPts val="3200"/>
              <a:buFont typeface="Raleway"/>
              <a:buNone/>
              <a:defRPr b="1" sz="3200">
                <a:latin typeface="Raleway"/>
                <a:ea typeface="Raleway"/>
                <a:cs typeface="Raleway"/>
                <a:sym typeface="Raleway"/>
              </a:defRPr>
            </a:lvl4pPr>
            <a:lvl5pPr lvl="4">
              <a:lnSpc>
                <a:spcPct val="100000"/>
              </a:lnSpc>
              <a:spcBef>
                <a:spcPts val="500"/>
              </a:spcBef>
              <a:spcAft>
                <a:spcPts val="0"/>
              </a:spcAft>
              <a:buSzPts val="3200"/>
              <a:buFont typeface="Raleway"/>
              <a:buNone/>
              <a:defRPr b="1" sz="3200">
                <a:latin typeface="Raleway"/>
                <a:ea typeface="Raleway"/>
                <a:cs typeface="Raleway"/>
                <a:sym typeface="Raleway"/>
              </a:defRPr>
            </a:lvl5pPr>
            <a:lvl6pPr lvl="5">
              <a:lnSpc>
                <a:spcPct val="100000"/>
              </a:lnSpc>
              <a:spcBef>
                <a:spcPts val="500"/>
              </a:spcBef>
              <a:spcAft>
                <a:spcPts val="0"/>
              </a:spcAft>
              <a:buSzPts val="3200"/>
              <a:buFont typeface="Raleway"/>
              <a:buNone/>
              <a:defRPr b="1" sz="3200">
                <a:latin typeface="Raleway"/>
                <a:ea typeface="Raleway"/>
                <a:cs typeface="Raleway"/>
                <a:sym typeface="Raleway"/>
              </a:defRPr>
            </a:lvl6pPr>
            <a:lvl7pPr lvl="6">
              <a:lnSpc>
                <a:spcPct val="100000"/>
              </a:lnSpc>
              <a:spcBef>
                <a:spcPts val="500"/>
              </a:spcBef>
              <a:spcAft>
                <a:spcPts val="0"/>
              </a:spcAft>
              <a:buSzPts val="3200"/>
              <a:buFont typeface="Raleway"/>
              <a:buNone/>
              <a:defRPr b="1" sz="3200">
                <a:latin typeface="Raleway"/>
                <a:ea typeface="Raleway"/>
                <a:cs typeface="Raleway"/>
                <a:sym typeface="Raleway"/>
              </a:defRPr>
            </a:lvl7pPr>
            <a:lvl8pPr lvl="7">
              <a:lnSpc>
                <a:spcPct val="100000"/>
              </a:lnSpc>
              <a:spcBef>
                <a:spcPts val="500"/>
              </a:spcBef>
              <a:spcAft>
                <a:spcPts val="0"/>
              </a:spcAft>
              <a:buSzPts val="3200"/>
              <a:buFont typeface="Raleway"/>
              <a:buNone/>
              <a:defRPr b="1" sz="3200">
                <a:latin typeface="Raleway"/>
                <a:ea typeface="Raleway"/>
                <a:cs typeface="Raleway"/>
                <a:sym typeface="Raleway"/>
              </a:defRPr>
            </a:lvl8pPr>
            <a:lvl9pPr lvl="8">
              <a:lnSpc>
                <a:spcPct val="100000"/>
              </a:lnSpc>
              <a:spcBef>
                <a:spcPts val="500"/>
              </a:spcBef>
              <a:spcAft>
                <a:spcPts val="0"/>
              </a:spcAft>
              <a:buSzPts val="3200"/>
              <a:buFont typeface="Raleway"/>
              <a:buNone/>
              <a:defRPr b="1" sz="3200">
                <a:latin typeface="Raleway"/>
                <a:ea typeface="Raleway"/>
                <a:cs typeface="Raleway"/>
                <a:sym typeface="Raleway"/>
              </a:defRPr>
            </a:lvl9pPr>
          </a:lstStyle>
          <a:p/>
        </p:txBody>
      </p:sp>
      <p:sp>
        <p:nvSpPr>
          <p:cNvPr id="115" name="Google Shape;115;p14"/>
          <p:cNvSpPr txBox="1"/>
          <p:nvPr>
            <p:ph idx="14" type="subTitle"/>
          </p:nvPr>
        </p:nvSpPr>
        <p:spPr>
          <a:xfrm>
            <a:off x="7752550" y="3274383"/>
            <a:ext cx="3175200" cy="869100"/>
          </a:xfrm>
          <a:prstGeom prst="rect">
            <a:avLst/>
          </a:prstGeom>
        </p:spPr>
        <p:txBody>
          <a:bodyPr anchorCtr="0" anchor="t" bIns="45700" lIns="91425" spcFirstLastPara="1" rIns="91425" wrap="square" tIns="45700">
            <a:normAutofit/>
          </a:bodyPr>
          <a:lstStyle>
            <a:lvl1pPr lvl="0">
              <a:lnSpc>
                <a:spcPct val="100000"/>
              </a:lnSpc>
              <a:spcBef>
                <a:spcPts val="1000"/>
              </a:spcBef>
              <a:spcAft>
                <a:spcPts val="0"/>
              </a:spcAft>
              <a:buSzPts val="3200"/>
              <a:buFont typeface="Raleway"/>
              <a:buNone/>
              <a:defRPr sz="2400">
                <a:solidFill>
                  <a:schemeClr val="dk1"/>
                </a:solidFill>
                <a:latin typeface="Libre Franklin SemiBold"/>
                <a:ea typeface="Libre Franklin SemiBold"/>
                <a:cs typeface="Libre Franklin SemiBold"/>
                <a:sym typeface="Libre Franklin SemiBold"/>
              </a:defRPr>
            </a:lvl1pPr>
            <a:lvl2pPr lvl="1">
              <a:lnSpc>
                <a:spcPct val="100000"/>
              </a:lnSpc>
              <a:spcBef>
                <a:spcPts val="500"/>
              </a:spcBef>
              <a:spcAft>
                <a:spcPts val="0"/>
              </a:spcAft>
              <a:buSzPts val="3200"/>
              <a:buFont typeface="Raleway"/>
              <a:buNone/>
              <a:defRPr b="1" sz="3200">
                <a:latin typeface="Raleway"/>
                <a:ea typeface="Raleway"/>
                <a:cs typeface="Raleway"/>
                <a:sym typeface="Raleway"/>
              </a:defRPr>
            </a:lvl2pPr>
            <a:lvl3pPr lvl="2">
              <a:lnSpc>
                <a:spcPct val="100000"/>
              </a:lnSpc>
              <a:spcBef>
                <a:spcPts val="500"/>
              </a:spcBef>
              <a:spcAft>
                <a:spcPts val="0"/>
              </a:spcAft>
              <a:buSzPts val="3200"/>
              <a:buFont typeface="Raleway"/>
              <a:buNone/>
              <a:defRPr b="1" sz="3200">
                <a:latin typeface="Raleway"/>
                <a:ea typeface="Raleway"/>
                <a:cs typeface="Raleway"/>
                <a:sym typeface="Raleway"/>
              </a:defRPr>
            </a:lvl3pPr>
            <a:lvl4pPr lvl="3">
              <a:lnSpc>
                <a:spcPct val="100000"/>
              </a:lnSpc>
              <a:spcBef>
                <a:spcPts val="500"/>
              </a:spcBef>
              <a:spcAft>
                <a:spcPts val="0"/>
              </a:spcAft>
              <a:buSzPts val="3200"/>
              <a:buFont typeface="Raleway"/>
              <a:buNone/>
              <a:defRPr b="1" sz="3200">
                <a:latin typeface="Raleway"/>
                <a:ea typeface="Raleway"/>
                <a:cs typeface="Raleway"/>
                <a:sym typeface="Raleway"/>
              </a:defRPr>
            </a:lvl4pPr>
            <a:lvl5pPr lvl="4">
              <a:lnSpc>
                <a:spcPct val="100000"/>
              </a:lnSpc>
              <a:spcBef>
                <a:spcPts val="500"/>
              </a:spcBef>
              <a:spcAft>
                <a:spcPts val="0"/>
              </a:spcAft>
              <a:buSzPts val="3200"/>
              <a:buFont typeface="Raleway"/>
              <a:buNone/>
              <a:defRPr b="1" sz="3200">
                <a:latin typeface="Raleway"/>
                <a:ea typeface="Raleway"/>
                <a:cs typeface="Raleway"/>
                <a:sym typeface="Raleway"/>
              </a:defRPr>
            </a:lvl5pPr>
            <a:lvl6pPr lvl="5">
              <a:lnSpc>
                <a:spcPct val="100000"/>
              </a:lnSpc>
              <a:spcBef>
                <a:spcPts val="500"/>
              </a:spcBef>
              <a:spcAft>
                <a:spcPts val="0"/>
              </a:spcAft>
              <a:buSzPts val="3200"/>
              <a:buFont typeface="Raleway"/>
              <a:buNone/>
              <a:defRPr b="1" sz="3200">
                <a:latin typeface="Raleway"/>
                <a:ea typeface="Raleway"/>
                <a:cs typeface="Raleway"/>
                <a:sym typeface="Raleway"/>
              </a:defRPr>
            </a:lvl6pPr>
            <a:lvl7pPr lvl="6">
              <a:lnSpc>
                <a:spcPct val="100000"/>
              </a:lnSpc>
              <a:spcBef>
                <a:spcPts val="500"/>
              </a:spcBef>
              <a:spcAft>
                <a:spcPts val="0"/>
              </a:spcAft>
              <a:buSzPts val="3200"/>
              <a:buFont typeface="Raleway"/>
              <a:buNone/>
              <a:defRPr b="1" sz="3200">
                <a:latin typeface="Raleway"/>
                <a:ea typeface="Raleway"/>
                <a:cs typeface="Raleway"/>
                <a:sym typeface="Raleway"/>
              </a:defRPr>
            </a:lvl7pPr>
            <a:lvl8pPr lvl="7">
              <a:lnSpc>
                <a:spcPct val="100000"/>
              </a:lnSpc>
              <a:spcBef>
                <a:spcPts val="500"/>
              </a:spcBef>
              <a:spcAft>
                <a:spcPts val="0"/>
              </a:spcAft>
              <a:buSzPts val="3200"/>
              <a:buFont typeface="Raleway"/>
              <a:buNone/>
              <a:defRPr b="1" sz="3200">
                <a:latin typeface="Raleway"/>
                <a:ea typeface="Raleway"/>
                <a:cs typeface="Raleway"/>
                <a:sym typeface="Raleway"/>
              </a:defRPr>
            </a:lvl8pPr>
            <a:lvl9pPr lvl="8">
              <a:lnSpc>
                <a:spcPct val="100000"/>
              </a:lnSpc>
              <a:spcBef>
                <a:spcPts val="500"/>
              </a:spcBef>
              <a:spcAft>
                <a:spcPts val="0"/>
              </a:spcAft>
              <a:buSzPts val="3200"/>
              <a:buFont typeface="Raleway"/>
              <a:buNone/>
              <a:defRPr b="1" sz="3200">
                <a:latin typeface="Raleway"/>
                <a:ea typeface="Raleway"/>
                <a:cs typeface="Raleway"/>
                <a:sym typeface="Raleway"/>
              </a:defRPr>
            </a:lvl9pPr>
          </a:lstStyle>
          <a:p/>
        </p:txBody>
      </p:sp>
      <p:sp>
        <p:nvSpPr>
          <p:cNvPr id="116" name="Google Shape;116;p14"/>
          <p:cNvSpPr txBox="1"/>
          <p:nvPr>
            <p:ph idx="15" type="subTitle"/>
          </p:nvPr>
        </p:nvSpPr>
        <p:spPr>
          <a:xfrm>
            <a:off x="7752550" y="4659040"/>
            <a:ext cx="3175200" cy="869100"/>
          </a:xfrm>
          <a:prstGeom prst="rect">
            <a:avLst/>
          </a:prstGeom>
        </p:spPr>
        <p:txBody>
          <a:bodyPr anchorCtr="0" anchor="t" bIns="45700" lIns="91425" spcFirstLastPara="1" rIns="91425" wrap="square" tIns="45700">
            <a:normAutofit/>
          </a:bodyPr>
          <a:lstStyle>
            <a:lvl1pPr lvl="0">
              <a:lnSpc>
                <a:spcPct val="100000"/>
              </a:lnSpc>
              <a:spcBef>
                <a:spcPts val="1000"/>
              </a:spcBef>
              <a:spcAft>
                <a:spcPts val="0"/>
              </a:spcAft>
              <a:buSzPts val="3200"/>
              <a:buFont typeface="Raleway"/>
              <a:buNone/>
              <a:defRPr sz="2400">
                <a:solidFill>
                  <a:schemeClr val="dk1"/>
                </a:solidFill>
                <a:latin typeface="Libre Franklin SemiBold"/>
                <a:ea typeface="Libre Franklin SemiBold"/>
                <a:cs typeface="Libre Franklin SemiBold"/>
                <a:sym typeface="Libre Franklin SemiBold"/>
              </a:defRPr>
            </a:lvl1pPr>
            <a:lvl2pPr lvl="1">
              <a:lnSpc>
                <a:spcPct val="100000"/>
              </a:lnSpc>
              <a:spcBef>
                <a:spcPts val="500"/>
              </a:spcBef>
              <a:spcAft>
                <a:spcPts val="0"/>
              </a:spcAft>
              <a:buSzPts val="3200"/>
              <a:buFont typeface="Raleway"/>
              <a:buNone/>
              <a:defRPr b="1" sz="3200">
                <a:latin typeface="Raleway"/>
                <a:ea typeface="Raleway"/>
                <a:cs typeface="Raleway"/>
                <a:sym typeface="Raleway"/>
              </a:defRPr>
            </a:lvl2pPr>
            <a:lvl3pPr lvl="2">
              <a:lnSpc>
                <a:spcPct val="100000"/>
              </a:lnSpc>
              <a:spcBef>
                <a:spcPts val="500"/>
              </a:spcBef>
              <a:spcAft>
                <a:spcPts val="0"/>
              </a:spcAft>
              <a:buSzPts val="3200"/>
              <a:buFont typeface="Raleway"/>
              <a:buNone/>
              <a:defRPr b="1" sz="3200">
                <a:latin typeface="Raleway"/>
                <a:ea typeface="Raleway"/>
                <a:cs typeface="Raleway"/>
                <a:sym typeface="Raleway"/>
              </a:defRPr>
            </a:lvl3pPr>
            <a:lvl4pPr lvl="3">
              <a:lnSpc>
                <a:spcPct val="100000"/>
              </a:lnSpc>
              <a:spcBef>
                <a:spcPts val="500"/>
              </a:spcBef>
              <a:spcAft>
                <a:spcPts val="0"/>
              </a:spcAft>
              <a:buSzPts val="3200"/>
              <a:buFont typeface="Raleway"/>
              <a:buNone/>
              <a:defRPr b="1" sz="3200">
                <a:latin typeface="Raleway"/>
                <a:ea typeface="Raleway"/>
                <a:cs typeface="Raleway"/>
                <a:sym typeface="Raleway"/>
              </a:defRPr>
            </a:lvl4pPr>
            <a:lvl5pPr lvl="4">
              <a:lnSpc>
                <a:spcPct val="100000"/>
              </a:lnSpc>
              <a:spcBef>
                <a:spcPts val="500"/>
              </a:spcBef>
              <a:spcAft>
                <a:spcPts val="0"/>
              </a:spcAft>
              <a:buSzPts val="3200"/>
              <a:buFont typeface="Raleway"/>
              <a:buNone/>
              <a:defRPr b="1" sz="3200">
                <a:latin typeface="Raleway"/>
                <a:ea typeface="Raleway"/>
                <a:cs typeface="Raleway"/>
                <a:sym typeface="Raleway"/>
              </a:defRPr>
            </a:lvl5pPr>
            <a:lvl6pPr lvl="5">
              <a:lnSpc>
                <a:spcPct val="100000"/>
              </a:lnSpc>
              <a:spcBef>
                <a:spcPts val="500"/>
              </a:spcBef>
              <a:spcAft>
                <a:spcPts val="0"/>
              </a:spcAft>
              <a:buSzPts val="3200"/>
              <a:buFont typeface="Raleway"/>
              <a:buNone/>
              <a:defRPr b="1" sz="3200">
                <a:latin typeface="Raleway"/>
                <a:ea typeface="Raleway"/>
                <a:cs typeface="Raleway"/>
                <a:sym typeface="Raleway"/>
              </a:defRPr>
            </a:lvl6pPr>
            <a:lvl7pPr lvl="6">
              <a:lnSpc>
                <a:spcPct val="100000"/>
              </a:lnSpc>
              <a:spcBef>
                <a:spcPts val="500"/>
              </a:spcBef>
              <a:spcAft>
                <a:spcPts val="0"/>
              </a:spcAft>
              <a:buSzPts val="3200"/>
              <a:buFont typeface="Raleway"/>
              <a:buNone/>
              <a:defRPr b="1" sz="3200">
                <a:latin typeface="Raleway"/>
                <a:ea typeface="Raleway"/>
                <a:cs typeface="Raleway"/>
                <a:sym typeface="Raleway"/>
              </a:defRPr>
            </a:lvl7pPr>
            <a:lvl8pPr lvl="7">
              <a:lnSpc>
                <a:spcPct val="100000"/>
              </a:lnSpc>
              <a:spcBef>
                <a:spcPts val="500"/>
              </a:spcBef>
              <a:spcAft>
                <a:spcPts val="0"/>
              </a:spcAft>
              <a:buSzPts val="3200"/>
              <a:buFont typeface="Raleway"/>
              <a:buNone/>
              <a:defRPr b="1" sz="3200">
                <a:latin typeface="Raleway"/>
                <a:ea typeface="Raleway"/>
                <a:cs typeface="Raleway"/>
                <a:sym typeface="Raleway"/>
              </a:defRPr>
            </a:lvl8pPr>
            <a:lvl9pPr lvl="8">
              <a:lnSpc>
                <a:spcPct val="100000"/>
              </a:lnSpc>
              <a:spcBef>
                <a:spcPts val="500"/>
              </a:spcBef>
              <a:spcAft>
                <a:spcPts val="0"/>
              </a:spcAft>
              <a:buSzPts val="3200"/>
              <a:buFont typeface="Raleway"/>
              <a:buNone/>
              <a:defRPr b="1" sz="3200">
                <a:latin typeface="Raleway"/>
                <a:ea typeface="Raleway"/>
                <a:cs typeface="Raleway"/>
                <a:sym typeface="Raleway"/>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17" name="Shape 117"/>
        <p:cNvGrpSpPr/>
        <p:nvPr/>
      </p:nvGrpSpPr>
      <p:grpSpPr>
        <a:xfrm>
          <a:off x="0" y="0"/>
          <a:ext cx="0" cy="0"/>
          <a:chOff x="0" y="0"/>
          <a:chExt cx="0" cy="0"/>
        </a:xfrm>
      </p:grpSpPr>
      <p:grpSp>
        <p:nvGrpSpPr>
          <p:cNvPr id="118" name="Google Shape;118;p15"/>
          <p:cNvGrpSpPr/>
          <p:nvPr/>
        </p:nvGrpSpPr>
        <p:grpSpPr>
          <a:xfrm>
            <a:off x="-265460" y="-671150"/>
            <a:ext cx="12326625" cy="8009233"/>
            <a:chOff x="-199100" y="-503375"/>
            <a:chExt cx="9245200" cy="6007075"/>
          </a:xfrm>
        </p:grpSpPr>
        <p:sp>
          <p:nvSpPr>
            <p:cNvPr id="119" name="Google Shape;119;p15"/>
            <p:cNvSpPr/>
            <p:nvPr/>
          </p:nvSpPr>
          <p:spPr>
            <a:xfrm flipH="1">
              <a:off x="-199100" y="4317675"/>
              <a:ext cx="572700" cy="5727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20" name="Google Shape;120;p15"/>
            <p:cNvSpPr/>
            <p:nvPr/>
          </p:nvSpPr>
          <p:spPr>
            <a:xfrm flipH="1">
              <a:off x="87250" y="4377625"/>
              <a:ext cx="1040400" cy="10404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21" name="Google Shape;121;p15"/>
            <p:cNvSpPr/>
            <p:nvPr/>
          </p:nvSpPr>
          <p:spPr>
            <a:xfrm flipH="1" rot="5400000">
              <a:off x="7981100" y="-442175"/>
              <a:ext cx="911400" cy="789000"/>
            </a:xfrm>
            <a:prstGeom prst="hexagon">
              <a:avLst>
                <a:gd fmla="val 25000" name="adj"/>
                <a:gd fmla="val 115470" name="vf"/>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22" name="Google Shape;122;p15"/>
            <p:cNvSpPr/>
            <p:nvPr/>
          </p:nvSpPr>
          <p:spPr>
            <a:xfrm flipH="1" rot="5400000">
              <a:off x="7786525" y="-105250"/>
              <a:ext cx="476400" cy="4125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23" name="Google Shape;123;p15"/>
            <p:cNvSpPr/>
            <p:nvPr/>
          </p:nvSpPr>
          <p:spPr>
            <a:xfrm flipH="1" rot="10800000">
              <a:off x="-199100" y="-348850"/>
              <a:ext cx="1040400" cy="899700"/>
            </a:xfrm>
            <a:prstGeom prst="triangle">
              <a:avLst>
                <a:gd fmla="val 50000" name="adj"/>
              </a:avLst>
            </a:prstGeom>
            <a:solidFill>
              <a:schemeClr val="dk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24" name="Google Shape;124;p15"/>
            <p:cNvSpPr/>
            <p:nvPr/>
          </p:nvSpPr>
          <p:spPr>
            <a:xfrm flipH="1">
              <a:off x="8005700" y="4604000"/>
              <a:ext cx="1040400" cy="8997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25" name="Google Shape;125;p15"/>
            <p:cNvSpPr/>
            <p:nvPr/>
          </p:nvSpPr>
          <p:spPr>
            <a:xfrm flipH="1">
              <a:off x="7818487" y="4689375"/>
              <a:ext cx="662400" cy="572700"/>
            </a:xfrm>
            <a:prstGeom prst="triangl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
        <p:nvSpPr>
          <p:cNvPr id="126" name="Google Shape;126;p15"/>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27" name="Shape 127"/>
        <p:cNvGrpSpPr/>
        <p:nvPr/>
      </p:nvGrpSpPr>
      <p:grpSpPr>
        <a:xfrm>
          <a:off x="0" y="0"/>
          <a:ext cx="0" cy="0"/>
          <a:chOff x="0" y="0"/>
          <a:chExt cx="0" cy="0"/>
        </a:xfrm>
      </p:grpSpPr>
      <p:sp>
        <p:nvSpPr>
          <p:cNvPr id="128" name="Google Shape;128;p16"/>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29" name="Google Shape;129;p16"/>
          <p:cNvGrpSpPr/>
          <p:nvPr/>
        </p:nvGrpSpPr>
        <p:grpSpPr>
          <a:xfrm>
            <a:off x="-660117" y="-965034"/>
            <a:ext cx="13174201" cy="7375074"/>
            <a:chOff x="-495100" y="-723793"/>
            <a:chExt cx="9880898" cy="5531443"/>
          </a:xfrm>
        </p:grpSpPr>
        <p:sp>
          <p:nvSpPr>
            <p:cNvPr id="130" name="Google Shape;130;p16"/>
            <p:cNvSpPr/>
            <p:nvPr/>
          </p:nvSpPr>
          <p:spPr>
            <a:xfrm rot="-5400000">
              <a:off x="4800936" y="-650143"/>
              <a:ext cx="1098000" cy="950700"/>
            </a:xfrm>
            <a:prstGeom prst="hexagon">
              <a:avLst>
                <a:gd fmla="val 25000" name="adj"/>
                <a:gd fmla="val 115470" name="vf"/>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31" name="Google Shape;131;p16"/>
            <p:cNvSpPr/>
            <p:nvPr/>
          </p:nvSpPr>
          <p:spPr>
            <a:xfrm rot="-5400000">
              <a:off x="5552516" y="-149664"/>
              <a:ext cx="574200" cy="4971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32" name="Google Shape;132;p16"/>
            <p:cNvSpPr/>
            <p:nvPr/>
          </p:nvSpPr>
          <p:spPr>
            <a:xfrm flipH="1" rot="10800000">
              <a:off x="-495100" y="3901950"/>
              <a:ext cx="905700" cy="9057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33" name="Google Shape;133;p16"/>
            <p:cNvSpPr/>
            <p:nvPr/>
          </p:nvSpPr>
          <p:spPr>
            <a:xfrm flipH="1" rot="10800000">
              <a:off x="-239200" y="3485950"/>
              <a:ext cx="649800" cy="6498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34" name="Google Shape;134;p16"/>
            <p:cNvSpPr/>
            <p:nvPr/>
          </p:nvSpPr>
          <p:spPr>
            <a:xfrm>
              <a:off x="8652950" y="3058055"/>
              <a:ext cx="492900" cy="1462200"/>
            </a:xfrm>
            <a:prstGeom prst="roundRect">
              <a:avLst>
                <a:gd fmla="val 50000" name="adj"/>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35" name="Google Shape;135;p16"/>
            <p:cNvSpPr/>
            <p:nvPr/>
          </p:nvSpPr>
          <p:spPr>
            <a:xfrm>
              <a:off x="8892898" y="2145750"/>
              <a:ext cx="492900" cy="20178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36" name="Shape 136"/>
        <p:cNvGrpSpPr/>
        <p:nvPr/>
      </p:nvGrpSpPr>
      <p:grpSpPr>
        <a:xfrm>
          <a:off x="0" y="0"/>
          <a:ext cx="0" cy="0"/>
          <a:chOff x="0" y="0"/>
          <a:chExt cx="0" cy="0"/>
        </a:xfrm>
      </p:grpSpPr>
      <p:grpSp>
        <p:nvGrpSpPr>
          <p:cNvPr id="137" name="Google Shape;137;p17"/>
          <p:cNvGrpSpPr/>
          <p:nvPr/>
        </p:nvGrpSpPr>
        <p:grpSpPr>
          <a:xfrm>
            <a:off x="-722882" y="-829979"/>
            <a:ext cx="13747223" cy="8125164"/>
            <a:chOff x="-542175" y="-622500"/>
            <a:chExt cx="10310675" cy="6094025"/>
          </a:xfrm>
        </p:grpSpPr>
        <p:sp>
          <p:nvSpPr>
            <p:cNvPr id="138" name="Google Shape;138;p17"/>
            <p:cNvSpPr/>
            <p:nvPr/>
          </p:nvSpPr>
          <p:spPr>
            <a:xfrm>
              <a:off x="8693900" y="781725"/>
              <a:ext cx="1074600" cy="945300"/>
            </a:xfrm>
            <a:prstGeom prst="triangle">
              <a:avLst>
                <a:gd fmla="val 50000"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39" name="Google Shape;139;p17"/>
            <p:cNvSpPr/>
            <p:nvPr/>
          </p:nvSpPr>
          <p:spPr>
            <a:xfrm>
              <a:off x="8806109" y="1489185"/>
              <a:ext cx="850200" cy="7479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40" name="Google Shape;140;p17"/>
            <p:cNvSpPr/>
            <p:nvPr/>
          </p:nvSpPr>
          <p:spPr>
            <a:xfrm>
              <a:off x="-542175" y="4221650"/>
              <a:ext cx="805800" cy="8058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41" name="Google Shape;141;p17"/>
            <p:cNvSpPr/>
            <p:nvPr/>
          </p:nvSpPr>
          <p:spPr>
            <a:xfrm>
              <a:off x="94375" y="4221650"/>
              <a:ext cx="482100" cy="4818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42" name="Google Shape;142;p17"/>
            <p:cNvSpPr/>
            <p:nvPr/>
          </p:nvSpPr>
          <p:spPr>
            <a:xfrm rot="5400000">
              <a:off x="5657250" y="4186325"/>
              <a:ext cx="648000" cy="1922400"/>
            </a:xfrm>
            <a:prstGeom prst="roundRect">
              <a:avLst>
                <a:gd fmla="val 50000" name="adj"/>
              </a:avLst>
            </a:prstGeom>
            <a:solidFill>
              <a:schemeClr val="dk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43" name="Google Shape;143;p17"/>
            <p:cNvSpPr/>
            <p:nvPr/>
          </p:nvSpPr>
          <p:spPr>
            <a:xfrm rot="10800000">
              <a:off x="190500" y="-622500"/>
              <a:ext cx="1074600" cy="9453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44" name="Google Shape;144;p17"/>
            <p:cNvSpPr/>
            <p:nvPr/>
          </p:nvSpPr>
          <p:spPr>
            <a:xfrm rot="10800000">
              <a:off x="668831" y="-425093"/>
              <a:ext cx="849900" cy="7479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
        <p:nvSpPr>
          <p:cNvPr id="145" name="Google Shape;145;p17"/>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146" name="Shape 146"/>
        <p:cNvGrpSpPr/>
        <p:nvPr/>
      </p:nvGrpSpPr>
      <p:grpSpPr>
        <a:xfrm>
          <a:off x="0" y="0"/>
          <a:ext cx="0" cy="0"/>
          <a:chOff x="0" y="0"/>
          <a:chExt cx="0" cy="0"/>
        </a:xfrm>
      </p:grpSpPr>
      <p:grpSp>
        <p:nvGrpSpPr>
          <p:cNvPr id="147" name="Google Shape;147;p18"/>
          <p:cNvGrpSpPr/>
          <p:nvPr/>
        </p:nvGrpSpPr>
        <p:grpSpPr>
          <a:xfrm>
            <a:off x="609851" y="-795247"/>
            <a:ext cx="11811212" cy="8452022"/>
            <a:chOff x="457400" y="-596450"/>
            <a:chExt cx="8858631" cy="6339175"/>
          </a:xfrm>
        </p:grpSpPr>
        <p:sp>
          <p:nvSpPr>
            <p:cNvPr id="148" name="Google Shape;148;p18"/>
            <p:cNvSpPr/>
            <p:nvPr/>
          </p:nvSpPr>
          <p:spPr>
            <a:xfrm flipH="1" rot="10800000">
              <a:off x="457400" y="-596450"/>
              <a:ext cx="905700" cy="9057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49" name="Google Shape;149;p18"/>
            <p:cNvSpPr/>
            <p:nvPr/>
          </p:nvSpPr>
          <p:spPr>
            <a:xfrm flipH="1" rot="10800000">
              <a:off x="1166225" y="-418350"/>
              <a:ext cx="649800" cy="6498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nvGrpSpPr>
            <p:cNvPr id="150" name="Google Shape;150;p18"/>
            <p:cNvGrpSpPr/>
            <p:nvPr/>
          </p:nvGrpSpPr>
          <p:grpSpPr>
            <a:xfrm>
              <a:off x="2026091" y="309249"/>
              <a:ext cx="7289939" cy="5433476"/>
              <a:chOff x="2026091" y="309249"/>
              <a:chExt cx="7289939" cy="5433476"/>
            </a:xfrm>
          </p:grpSpPr>
          <p:sp>
            <p:nvSpPr>
              <p:cNvPr id="151" name="Google Shape;151;p18"/>
              <p:cNvSpPr/>
              <p:nvPr/>
            </p:nvSpPr>
            <p:spPr>
              <a:xfrm>
                <a:off x="8666175" y="1118186"/>
                <a:ext cx="437100" cy="1296600"/>
              </a:xfrm>
              <a:prstGeom prst="roundRect">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52" name="Google Shape;152;p18"/>
              <p:cNvSpPr/>
              <p:nvPr/>
            </p:nvSpPr>
            <p:spPr>
              <a:xfrm>
                <a:off x="8878931" y="309249"/>
                <a:ext cx="437100" cy="178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53" name="Google Shape;153;p18"/>
              <p:cNvSpPr/>
              <p:nvPr/>
            </p:nvSpPr>
            <p:spPr>
              <a:xfrm>
                <a:off x="2401475" y="4692425"/>
                <a:ext cx="1194000" cy="1050300"/>
              </a:xfrm>
              <a:prstGeom prst="triangle">
                <a:avLst>
                  <a:gd fmla="val 50000" name="adj"/>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54" name="Google Shape;154;p18"/>
              <p:cNvSpPr/>
              <p:nvPr/>
            </p:nvSpPr>
            <p:spPr>
              <a:xfrm>
                <a:off x="2026091" y="4626436"/>
                <a:ext cx="944700" cy="8310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grpSp>
      <p:sp>
        <p:nvSpPr>
          <p:cNvPr id="155" name="Google Shape;155;p18"/>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56" name="Shape 156"/>
        <p:cNvGrpSpPr/>
        <p:nvPr/>
      </p:nvGrpSpPr>
      <p:grpSpPr>
        <a:xfrm>
          <a:off x="0" y="0"/>
          <a:ext cx="0" cy="0"/>
          <a:chOff x="0" y="0"/>
          <a:chExt cx="0" cy="0"/>
        </a:xfrm>
      </p:grpSpPr>
      <p:sp>
        <p:nvSpPr>
          <p:cNvPr id="157" name="Google Shape;157;p19"/>
          <p:cNvSpPr txBox="1"/>
          <p:nvPr>
            <p:ph type="title"/>
          </p:nvPr>
        </p:nvSpPr>
        <p:spPr>
          <a:xfrm>
            <a:off x="3373399" y="741200"/>
            <a:ext cx="5445300" cy="1411500"/>
          </a:xfrm>
          <a:prstGeom prst="rect">
            <a:avLst/>
          </a:prstGeom>
          <a:ln>
            <a:noFill/>
          </a:ln>
        </p:spPr>
        <p:txBody>
          <a:bodyPr anchorCtr="0" anchor="ctr" bIns="45700" lIns="91425" spcFirstLastPara="1" rIns="91425" wrap="square" tIns="45700">
            <a:normAutofit/>
          </a:bodyPr>
          <a:lstStyle>
            <a:lvl1pPr lvl="0" algn="ctr">
              <a:lnSpc>
                <a:spcPct val="115000"/>
              </a:lnSpc>
              <a:spcBef>
                <a:spcPts val="0"/>
              </a:spcBef>
              <a:spcAft>
                <a:spcPts val="0"/>
              </a:spcAft>
              <a:buSzPts val="4400"/>
              <a:buNone/>
              <a:defRPr sz="8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8" name="Google Shape;158;p19"/>
          <p:cNvSpPr txBox="1"/>
          <p:nvPr>
            <p:ph idx="1" type="subTitle"/>
          </p:nvPr>
        </p:nvSpPr>
        <p:spPr>
          <a:xfrm>
            <a:off x="3373414" y="2187435"/>
            <a:ext cx="5445300" cy="1411500"/>
          </a:xfrm>
          <a:prstGeom prst="rect">
            <a:avLst/>
          </a:prstGeom>
          <a:ln>
            <a:noFill/>
          </a:ln>
        </p:spPr>
        <p:txBody>
          <a:bodyPr anchorCtr="0" anchor="ctr" bIns="45700" lIns="91425" spcFirstLastPara="1" rIns="91425" wrap="square" tIns="45700">
            <a:normAutofit/>
          </a:bodyPr>
          <a:lstStyle>
            <a:lvl1pPr lvl="0" algn="ctr">
              <a:spcBef>
                <a:spcPts val="1000"/>
              </a:spcBef>
              <a:spcAft>
                <a:spcPts val="0"/>
              </a:spcAft>
              <a:buSzPts val="2800"/>
              <a:buNone/>
              <a:defRPr/>
            </a:lvl1pPr>
            <a:lvl2pPr lvl="1" algn="ctr">
              <a:lnSpc>
                <a:spcPct val="100000"/>
              </a:lnSpc>
              <a:spcBef>
                <a:spcPts val="500"/>
              </a:spcBef>
              <a:spcAft>
                <a:spcPts val="0"/>
              </a:spcAft>
              <a:buSzPts val="2400"/>
              <a:buNone/>
              <a:defRPr/>
            </a:lvl2pPr>
            <a:lvl3pPr lvl="2" algn="ctr">
              <a:lnSpc>
                <a:spcPct val="100000"/>
              </a:lnSpc>
              <a:spcBef>
                <a:spcPts val="500"/>
              </a:spcBef>
              <a:spcAft>
                <a:spcPts val="0"/>
              </a:spcAft>
              <a:buSzPts val="2000"/>
              <a:buNone/>
              <a:defRPr/>
            </a:lvl3pPr>
            <a:lvl4pPr lvl="3" algn="ctr">
              <a:lnSpc>
                <a:spcPct val="100000"/>
              </a:lnSpc>
              <a:spcBef>
                <a:spcPts val="500"/>
              </a:spcBef>
              <a:spcAft>
                <a:spcPts val="0"/>
              </a:spcAft>
              <a:buSzPts val="1800"/>
              <a:buNone/>
              <a:defRPr/>
            </a:lvl4pPr>
            <a:lvl5pPr lvl="4" algn="ctr">
              <a:lnSpc>
                <a:spcPct val="100000"/>
              </a:lnSpc>
              <a:spcBef>
                <a:spcPts val="500"/>
              </a:spcBef>
              <a:spcAft>
                <a:spcPts val="0"/>
              </a:spcAft>
              <a:buSzPts val="1800"/>
              <a:buNone/>
              <a:defRPr/>
            </a:lvl5pPr>
            <a:lvl6pPr lvl="5" algn="ctr">
              <a:lnSpc>
                <a:spcPct val="100000"/>
              </a:lnSpc>
              <a:spcBef>
                <a:spcPts val="500"/>
              </a:spcBef>
              <a:spcAft>
                <a:spcPts val="0"/>
              </a:spcAft>
              <a:buSzPts val="1800"/>
              <a:buNone/>
              <a:defRPr/>
            </a:lvl6pPr>
            <a:lvl7pPr lvl="6" algn="ctr">
              <a:lnSpc>
                <a:spcPct val="100000"/>
              </a:lnSpc>
              <a:spcBef>
                <a:spcPts val="500"/>
              </a:spcBef>
              <a:spcAft>
                <a:spcPts val="0"/>
              </a:spcAft>
              <a:buSzPts val="1800"/>
              <a:buNone/>
              <a:defRPr/>
            </a:lvl7pPr>
            <a:lvl8pPr lvl="7" algn="ctr">
              <a:lnSpc>
                <a:spcPct val="100000"/>
              </a:lnSpc>
              <a:spcBef>
                <a:spcPts val="500"/>
              </a:spcBef>
              <a:spcAft>
                <a:spcPts val="0"/>
              </a:spcAft>
              <a:buSzPts val="1800"/>
              <a:buNone/>
              <a:defRPr/>
            </a:lvl8pPr>
            <a:lvl9pPr lvl="8" algn="ctr">
              <a:lnSpc>
                <a:spcPct val="100000"/>
              </a:lnSpc>
              <a:spcBef>
                <a:spcPts val="500"/>
              </a:spcBef>
              <a:spcAft>
                <a:spcPts val="0"/>
              </a:spcAft>
              <a:buSzPts val="1800"/>
              <a:buNone/>
              <a:defRPr/>
            </a:lvl9pPr>
          </a:lstStyle>
          <a:p/>
        </p:txBody>
      </p:sp>
      <p:sp>
        <p:nvSpPr>
          <p:cNvPr id="159" name="Google Shape;159;p19"/>
          <p:cNvSpPr txBox="1"/>
          <p:nvPr/>
        </p:nvSpPr>
        <p:spPr>
          <a:xfrm>
            <a:off x="3373400" y="4976367"/>
            <a:ext cx="5445300" cy="741600"/>
          </a:xfrm>
          <a:prstGeom prst="rect">
            <a:avLst/>
          </a:prstGeom>
          <a:noFill/>
          <a:ln>
            <a:noFill/>
          </a:ln>
        </p:spPr>
        <p:txBody>
          <a:bodyPr anchorCtr="0" anchor="t" bIns="121900" lIns="121900" spcFirstLastPara="1" rIns="121900" wrap="square" tIns="121900">
            <a:noAutofit/>
          </a:bodyPr>
          <a:lstStyle/>
          <a:p>
            <a:pPr indent="0" lvl="0" marL="0" rtl="0" algn="ctr">
              <a:spcBef>
                <a:spcPts val="400"/>
              </a:spcBef>
              <a:spcAft>
                <a:spcPts val="0"/>
              </a:spcAft>
              <a:buNone/>
            </a:pPr>
            <a:r>
              <a:rPr lang="en-US" sz="1200">
                <a:solidFill>
                  <a:schemeClr val="dk1"/>
                </a:solidFill>
                <a:latin typeface="Barlow"/>
                <a:ea typeface="Barlow"/>
                <a:cs typeface="Barlow"/>
                <a:sym typeface="Barlow"/>
              </a:rPr>
              <a:t>CREDITS: This presentation template was created by </a:t>
            </a:r>
            <a:r>
              <a:rPr b="1" lang="en-US" sz="1200" u="sng">
                <a:solidFill>
                  <a:schemeClr val="dk1"/>
                </a:solidFill>
                <a:latin typeface="Barlow"/>
                <a:ea typeface="Barlow"/>
                <a:cs typeface="Barlow"/>
                <a:sym typeface="Barlow"/>
                <a:hlinkClick r:id="rId2">
                  <a:extLst>
                    <a:ext uri="{A12FA001-AC4F-418D-AE19-62706E023703}">
                      <ahyp:hlinkClr val="tx"/>
                    </a:ext>
                  </a:extLst>
                </a:hlinkClick>
              </a:rPr>
              <a:t>Slidesgo</a:t>
            </a:r>
            <a:r>
              <a:rPr lang="en-US" sz="1200">
                <a:solidFill>
                  <a:schemeClr val="dk1"/>
                </a:solidFill>
                <a:latin typeface="Barlow"/>
                <a:ea typeface="Barlow"/>
                <a:cs typeface="Barlow"/>
                <a:sym typeface="Barlow"/>
              </a:rPr>
              <a:t>, and includes icons by </a:t>
            </a:r>
            <a:r>
              <a:rPr b="1" lang="en-US" sz="1200" u="sng">
                <a:solidFill>
                  <a:schemeClr val="dk1"/>
                </a:solidFill>
                <a:latin typeface="Barlow"/>
                <a:ea typeface="Barlow"/>
                <a:cs typeface="Barlow"/>
                <a:sym typeface="Barlow"/>
                <a:hlinkClick r:id="rId3">
                  <a:extLst>
                    <a:ext uri="{A12FA001-AC4F-418D-AE19-62706E023703}">
                      <ahyp:hlinkClr val="tx"/>
                    </a:ext>
                  </a:extLst>
                </a:hlinkClick>
              </a:rPr>
              <a:t>Flaticon</a:t>
            </a:r>
            <a:r>
              <a:rPr b="1" lang="en-US" sz="1200">
                <a:solidFill>
                  <a:schemeClr val="dk1"/>
                </a:solidFill>
                <a:latin typeface="Barlow"/>
                <a:ea typeface="Barlow"/>
                <a:cs typeface="Barlow"/>
                <a:sym typeface="Barlow"/>
              </a:rPr>
              <a:t>,</a:t>
            </a:r>
            <a:r>
              <a:rPr lang="en-US" sz="1200">
                <a:solidFill>
                  <a:schemeClr val="dk1"/>
                </a:solidFill>
                <a:latin typeface="Barlow"/>
                <a:ea typeface="Barlow"/>
                <a:cs typeface="Barlow"/>
                <a:sym typeface="Barlow"/>
              </a:rPr>
              <a:t> and infographics &amp; images by </a:t>
            </a:r>
            <a:r>
              <a:rPr b="1" lang="en-US" sz="1200" u="sng">
                <a:solidFill>
                  <a:schemeClr val="dk1"/>
                </a:solidFill>
                <a:latin typeface="Barlow"/>
                <a:ea typeface="Barlow"/>
                <a:cs typeface="Barlow"/>
                <a:sym typeface="Barlow"/>
                <a:hlinkClick r:id="rId4">
                  <a:extLst>
                    <a:ext uri="{A12FA001-AC4F-418D-AE19-62706E023703}">
                      <ahyp:hlinkClr val="tx"/>
                    </a:ext>
                  </a:extLst>
                </a:hlinkClick>
              </a:rPr>
              <a:t>Freepik</a:t>
            </a:r>
            <a:r>
              <a:rPr b="1" lang="en-US" sz="1200" u="sng">
                <a:solidFill>
                  <a:schemeClr val="dk1"/>
                </a:solidFill>
                <a:latin typeface="Barlow"/>
                <a:ea typeface="Barlow"/>
                <a:cs typeface="Barlow"/>
                <a:sym typeface="Barlow"/>
              </a:rPr>
              <a:t> </a:t>
            </a:r>
            <a:endParaRPr b="1" sz="1200" u="sng">
              <a:solidFill>
                <a:schemeClr val="dk1"/>
              </a:solidFill>
              <a:latin typeface="Barlow"/>
              <a:ea typeface="Barlow"/>
              <a:cs typeface="Barlow"/>
              <a:sym typeface="Barlow"/>
            </a:endParaRPr>
          </a:p>
        </p:txBody>
      </p:sp>
      <p:grpSp>
        <p:nvGrpSpPr>
          <p:cNvPr id="160" name="Google Shape;160;p19"/>
          <p:cNvGrpSpPr/>
          <p:nvPr/>
        </p:nvGrpSpPr>
        <p:grpSpPr>
          <a:xfrm>
            <a:off x="-70032" y="-661694"/>
            <a:ext cx="11658142" cy="7816548"/>
            <a:chOff x="-52525" y="-496283"/>
            <a:chExt cx="8743825" cy="5862558"/>
          </a:xfrm>
        </p:grpSpPr>
        <p:sp>
          <p:nvSpPr>
            <p:cNvPr id="161" name="Google Shape;161;p19"/>
            <p:cNvSpPr/>
            <p:nvPr/>
          </p:nvSpPr>
          <p:spPr>
            <a:xfrm>
              <a:off x="-52525" y="174170"/>
              <a:ext cx="421200" cy="1249500"/>
            </a:xfrm>
            <a:prstGeom prst="roundRect">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2" name="Google Shape;162;p19"/>
            <p:cNvSpPr/>
            <p:nvPr/>
          </p:nvSpPr>
          <p:spPr>
            <a:xfrm>
              <a:off x="143100" y="760455"/>
              <a:ext cx="421200" cy="17241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3" name="Google Shape;163;p19"/>
            <p:cNvSpPr/>
            <p:nvPr/>
          </p:nvSpPr>
          <p:spPr>
            <a:xfrm>
              <a:off x="7055302" y="4460250"/>
              <a:ext cx="896100" cy="7884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4" name="Google Shape;164;p19"/>
            <p:cNvSpPr/>
            <p:nvPr/>
          </p:nvSpPr>
          <p:spPr>
            <a:xfrm>
              <a:off x="7388400" y="4219975"/>
              <a:ext cx="1302900" cy="11463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5" name="Google Shape;165;p19"/>
            <p:cNvSpPr/>
            <p:nvPr/>
          </p:nvSpPr>
          <p:spPr>
            <a:xfrm>
              <a:off x="841372" y="4375488"/>
              <a:ext cx="957900" cy="9579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6" name="Google Shape;166;p19"/>
            <p:cNvSpPr/>
            <p:nvPr/>
          </p:nvSpPr>
          <p:spPr>
            <a:xfrm>
              <a:off x="1460624" y="4375500"/>
              <a:ext cx="633000" cy="6330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7" name="Google Shape;167;p19"/>
            <p:cNvSpPr/>
            <p:nvPr/>
          </p:nvSpPr>
          <p:spPr>
            <a:xfrm rot="-5400000">
              <a:off x="6989650" y="-428633"/>
              <a:ext cx="1007100" cy="871800"/>
            </a:xfrm>
            <a:prstGeom prst="hexagon">
              <a:avLst>
                <a:gd fmla="val 25000" name="adj"/>
                <a:gd fmla="val 115470" name="vf"/>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68" name="Google Shape;168;p19"/>
            <p:cNvSpPr/>
            <p:nvPr/>
          </p:nvSpPr>
          <p:spPr>
            <a:xfrm rot="-5400000">
              <a:off x="7546456" y="-87125"/>
              <a:ext cx="1007100" cy="8718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
    <p:spTree>
      <p:nvGrpSpPr>
        <p:cNvPr id="169" name="Shape 169"/>
        <p:cNvGrpSpPr/>
        <p:nvPr/>
      </p:nvGrpSpPr>
      <p:grpSpPr>
        <a:xfrm>
          <a:off x="0" y="0"/>
          <a:ext cx="0" cy="0"/>
          <a:chOff x="0" y="0"/>
          <a:chExt cx="0" cy="0"/>
        </a:xfrm>
      </p:grpSpPr>
      <p:grpSp>
        <p:nvGrpSpPr>
          <p:cNvPr id="170" name="Google Shape;170;p20"/>
          <p:cNvGrpSpPr/>
          <p:nvPr/>
        </p:nvGrpSpPr>
        <p:grpSpPr>
          <a:xfrm>
            <a:off x="-394490" y="-399005"/>
            <a:ext cx="12878333" cy="7832121"/>
            <a:chOff x="-295875" y="-299261"/>
            <a:chExt cx="9658991" cy="5874238"/>
          </a:xfrm>
        </p:grpSpPr>
        <p:sp>
          <p:nvSpPr>
            <p:cNvPr id="171" name="Google Shape;171;p20"/>
            <p:cNvSpPr/>
            <p:nvPr/>
          </p:nvSpPr>
          <p:spPr>
            <a:xfrm>
              <a:off x="8742675" y="3516886"/>
              <a:ext cx="435900" cy="1293000"/>
            </a:xfrm>
            <a:prstGeom prst="roundRect">
              <a:avLst>
                <a:gd fmla="val 50000" name="adj"/>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2" name="Google Shape;172;p20"/>
            <p:cNvSpPr/>
            <p:nvPr/>
          </p:nvSpPr>
          <p:spPr>
            <a:xfrm>
              <a:off x="8927216" y="2485065"/>
              <a:ext cx="435900" cy="17841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3" name="Google Shape;173;p20"/>
            <p:cNvSpPr/>
            <p:nvPr/>
          </p:nvSpPr>
          <p:spPr>
            <a:xfrm>
              <a:off x="7031329" y="-298225"/>
              <a:ext cx="736500" cy="6480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4" name="Google Shape;174;p20"/>
            <p:cNvSpPr/>
            <p:nvPr/>
          </p:nvSpPr>
          <p:spPr>
            <a:xfrm>
              <a:off x="7433412" y="-299261"/>
              <a:ext cx="582900" cy="5127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5" name="Google Shape;175;p20"/>
            <p:cNvSpPr/>
            <p:nvPr/>
          </p:nvSpPr>
          <p:spPr>
            <a:xfrm>
              <a:off x="-295875" y="592100"/>
              <a:ext cx="648000" cy="6480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6" name="Google Shape;176;p20"/>
            <p:cNvSpPr/>
            <p:nvPr/>
          </p:nvSpPr>
          <p:spPr>
            <a:xfrm>
              <a:off x="-41050" y="133775"/>
              <a:ext cx="765900" cy="7659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7" name="Google Shape;177;p20"/>
            <p:cNvSpPr/>
            <p:nvPr/>
          </p:nvSpPr>
          <p:spPr>
            <a:xfrm rot="-5400000">
              <a:off x="1048423" y="4767527"/>
              <a:ext cx="865500" cy="749400"/>
            </a:xfrm>
            <a:prstGeom prst="hexagon">
              <a:avLst>
                <a:gd fmla="val 25000" name="adj"/>
                <a:gd fmla="val 115470" name="vf"/>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78" name="Google Shape;178;p20"/>
            <p:cNvSpPr/>
            <p:nvPr/>
          </p:nvSpPr>
          <p:spPr>
            <a:xfrm rot="-5400000">
              <a:off x="1684108" y="4737562"/>
              <a:ext cx="452700" cy="3918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
        <p:nvSpPr>
          <p:cNvPr id="179" name="Google Shape;179;p20"/>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lgn="ctr">
              <a:spcBef>
                <a:spcPts val="0"/>
              </a:spcBef>
              <a:spcAft>
                <a:spcPts val="0"/>
              </a:spcAft>
              <a:buSzPts val="4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80" name="Shape 180"/>
        <p:cNvGrpSpPr/>
        <p:nvPr/>
      </p:nvGrpSpPr>
      <p:grpSpPr>
        <a:xfrm>
          <a:off x="0" y="0"/>
          <a:ext cx="0" cy="0"/>
          <a:chOff x="0" y="0"/>
          <a:chExt cx="0" cy="0"/>
        </a:xfrm>
      </p:grpSpPr>
      <p:sp>
        <p:nvSpPr>
          <p:cNvPr id="181" name="Google Shape;181;p21"/>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1"/>
          <p:cNvSpPr txBox="1"/>
          <p:nvPr>
            <p:ph idx="1" type="body"/>
          </p:nvPr>
        </p:nvSpPr>
        <p:spPr>
          <a:xfrm>
            <a:off x="970400" y="1478767"/>
            <a:ext cx="10251300" cy="14883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13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grpSp>
        <p:nvGrpSpPr>
          <p:cNvPr id="183" name="Google Shape;183;p21"/>
          <p:cNvGrpSpPr/>
          <p:nvPr/>
        </p:nvGrpSpPr>
        <p:grpSpPr>
          <a:xfrm>
            <a:off x="-394490" y="-531687"/>
            <a:ext cx="11978392" cy="7533712"/>
            <a:chOff x="-295875" y="-398775"/>
            <a:chExt cx="8984018" cy="5650425"/>
          </a:xfrm>
        </p:grpSpPr>
        <p:sp>
          <p:nvSpPr>
            <p:cNvPr id="184" name="Google Shape;184;p21"/>
            <p:cNvSpPr/>
            <p:nvPr/>
          </p:nvSpPr>
          <p:spPr>
            <a:xfrm flipH="1">
              <a:off x="-111334" y="3516886"/>
              <a:ext cx="435900" cy="1293000"/>
            </a:xfrm>
            <a:prstGeom prst="roundRect">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85" name="Google Shape;185;p21"/>
            <p:cNvSpPr/>
            <p:nvPr/>
          </p:nvSpPr>
          <p:spPr>
            <a:xfrm flipH="1">
              <a:off x="-295875" y="2485065"/>
              <a:ext cx="435900" cy="17841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86" name="Google Shape;186;p21"/>
            <p:cNvSpPr/>
            <p:nvPr/>
          </p:nvSpPr>
          <p:spPr>
            <a:xfrm flipH="1">
              <a:off x="7792988" y="4603650"/>
              <a:ext cx="736500" cy="648000"/>
            </a:xfrm>
            <a:prstGeom prst="triangle">
              <a:avLst>
                <a:gd fmla="val 50000" name="adj"/>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87" name="Google Shape;187;p21"/>
            <p:cNvSpPr/>
            <p:nvPr/>
          </p:nvSpPr>
          <p:spPr>
            <a:xfrm flipH="1">
              <a:off x="7497154" y="4671289"/>
              <a:ext cx="582900" cy="5127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88" name="Google Shape;188;p21"/>
            <p:cNvSpPr/>
            <p:nvPr/>
          </p:nvSpPr>
          <p:spPr>
            <a:xfrm flipH="1">
              <a:off x="1706682" y="-354695"/>
              <a:ext cx="484500" cy="484500"/>
            </a:xfrm>
            <a:prstGeom prst="ellipse">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89" name="Google Shape;189;p21"/>
            <p:cNvSpPr/>
            <p:nvPr/>
          </p:nvSpPr>
          <p:spPr>
            <a:xfrm flipH="1">
              <a:off x="1356695" y="-398775"/>
              <a:ext cx="572700" cy="5727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90" name="Google Shape;190;p21"/>
            <p:cNvSpPr/>
            <p:nvPr/>
          </p:nvSpPr>
          <p:spPr>
            <a:xfrm flipH="1" rot="5400000">
              <a:off x="7880693" y="-333536"/>
              <a:ext cx="865500" cy="749400"/>
            </a:xfrm>
            <a:prstGeom prst="hexagon">
              <a:avLst>
                <a:gd fmla="val 25000" name="adj"/>
                <a:gd fmla="val 115470" name="vf"/>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91" name="Google Shape;191;p21"/>
            <p:cNvSpPr/>
            <p:nvPr/>
          </p:nvSpPr>
          <p:spPr>
            <a:xfrm flipH="1" rot="5400000">
              <a:off x="7657808" y="-363500"/>
              <a:ext cx="452700" cy="3918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92" name="Shape 192"/>
        <p:cNvGrpSpPr/>
        <p:nvPr/>
      </p:nvGrpSpPr>
      <p:grpSpPr>
        <a:xfrm>
          <a:off x="0" y="0"/>
          <a:ext cx="0" cy="0"/>
          <a:chOff x="0" y="0"/>
          <a:chExt cx="0" cy="0"/>
        </a:xfrm>
      </p:grpSpPr>
      <p:sp>
        <p:nvSpPr>
          <p:cNvPr id="193" name="Google Shape;193;p22"/>
          <p:cNvSpPr txBox="1"/>
          <p:nvPr>
            <p:ph type="title"/>
          </p:nvPr>
        </p:nvSpPr>
        <p:spPr>
          <a:xfrm>
            <a:off x="970400" y="593367"/>
            <a:ext cx="10251300" cy="763500"/>
          </a:xfrm>
          <a:prstGeom prst="rect">
            <a:avLst/>
          </a:prstGeom>
        </p:spPr>
        <p:txBody>
          <a:bodyPr anchorCtr="0" anchor="ctr"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2"/>
          <p:cNvSpPr txBox="1"/>
          <p:nvPr>
            <p:ph idx="1" type="body"/>
          </p:nvPr>
        </p:nvSpPr>
        <p:spPr>
          <a:xfrm>
            <a:off x="970400" y="1478767"/>
            <a:ext cx="10251300" cy="46380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13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grpSp>
        <p:nvGrpSpPr>
          <p:cNvPr id="195" name="Google Shape;195;p22"/>
          <p:cNvGrpSpPr/>
          <p:nvPr/>
        </p:nvGrpSpPr>
        <p:grpSpPr>
          <a:xfrm>
            <a:off x="-404373" y="-459625"/>
            <a:ext cx="12688430" cy="7537443"/>
            <a:chOff x="-303287" y="-344727"/>
            <a:chExt cx="9516560" cy="5653224"/>
          </a:xfrm>
        </p:grpSpPr>
        <p:sp>
          <p:nvSpPr>
            <p:cNvPr id="196" name="Google Shape;196;p22"/>
            <p:cNvSpPr/>
            <p:nvPr/>
          </p:nvSpPr>
          <p:spPr>
            <a:xfrm flipH="1" rot="-5400000">
              <a:off x="7247481" y="4245630"/>
              <a:ext cx="435900" cy="1293000"/>
            </a:xfrm>
            <a:prstGeom prst="roundRect">
              <a:avLst>
                <a:gd fmla="val 50000" name="adj"/>
              </a:avLst>
            </a:prstGeom>
            <a:solidFill>
              <a:schemeClr val="accent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97" name="Google Shape;197;p22"/>
            <p:cNvSpPr/>
            <p:nvPr/>
          </p:nvSpPr>
          <p:spPr>
            <a:xfrm flipH="1" rot="-5400000">
              <a:off x="7933260" y="4198496"/>
              <a:ext cx="435900" cy="17841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98" name="Google Shape;198;p22"/>
            <p:cNvSpPr/>
            <p:nvPr/>
          </p:nvSpPr>
          <p:spPr>
            <a:xfrm flipH="1">
              <a:off x="-303287" y="3633825"/>
              <a:ext cx="736500" cy="648000"/>
            </a:xfrm>
            <a:prstGeom prst="triangl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199" name="Google Shape;199;p22"/>
            <p:cNvSpPr/>
            <p:nvPr/>
          </p:nvSpPr>
          <p:spPr>
            <a:xfrm flipH="1">
              <a:off x="-44946" y="3554264"/>
              <a:ext cx="582900" cy="5127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200" name="Google Shape;200;p22"/>
            <p:cNvSpPr/>
            <p:nvPr/>
          </p:nvSpPr>
          <p:spPr>
            <a:xfrm flipH="1">
              <a:off x="8225073" y="444825"/>
              <a:ext cx="988200" cy="9882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201" name="Google Shape;201;p22"/>
            <p:cNvSpPr/>
            <p:nvPr/>
          </p:nvSpPr>
          <p:spPr>
            <a:xfrm flipH="1">
              <a:off x="8114447" y="1037525"/>
              <a:ext cx="512700" cy="512700"/>
            </a:xfrm>
            <a:prstGeom prst="ellipse">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202" name="Google Shape;202;p22"/>
            <p:cNvSpPr/>
            <p:nvPr/>
          </p:nvSpPr>
          <p:spPr>
            <a:xfrm flipH="1" rot="5400000">
              <a:off x="924376" y="-297927"/>
              <a:ext cx="698400" cy="604800"/>
            </a:xfrm>
            <a:prstGeom prst="hexagon">
              <a:avLst>
                <a:gd fmla="val 25000" name="adj"/>
                <a:gd fmla="val 115470" name="vf"/>
              </a:avLst>
            </a:prstGeom>
            <a:solidFill>
              <a:schemeClr val="accen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sp>
          <p:nvSpPr>
            <p:cNvPr id="203" name="Google Shape;203;p22"/>
            <p:cNvSpPr/>
            <p:nvPr/>
          </p:nvSpPr>
          <p:spPr>
            <a:xfrm flipH="1" rot="5400000">
              <a:off x="697358" y="-68575"/>
              <a:ext cx="452700" cy="391800"/>
            </a:xfrm>
            <a:prstGeom prst="hexagon">
              <a:avLst>
                <a:gd fmla="val 25000" name="adj"/>
                <a:gd fmla="val 115470" name="vf"/>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Barlow"/>
                <a:ea typeface="Barlow"/>
                <a:cs typeface="Barlow"/>
                <a:sym typeface="Barlow"/>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
    <p:spTree>
      <p:nvGrpSpPr>
        <p:cNvPr id="204" name="Shape 204"/>
        <p:cNvGrpSpPr/>
        <p:nvPr/>
      </p:nvGrpSpPr>
      <p:grpSpPr>
        <a:xfrm>
          <a:off x="0" y="0"/>
          <a:ext cx="0" cy="0"/>
          <a:chOff x="0" y="0"/>
          <a:chExt cx="0" cy="0"/>
        </a:xfrm>
      </p:grpSpPr>
      <p:sp>
        <p:nvSpPr>
          <p:cNvPr id="205" name="Google Shape;205;p23"/>
          <p:cNvSpPr txBox="1"/>
          <p:nvPr>
            <p:ph type="title"/>
          </p:nvPr>
        </p:nvSpPr>
        <p:spPr>
          <a:xfrm>
            <a:off x="955700" y="681200"/>
            <a:ext cx="10280700" cy="643200"/>
          </a:xfrm>
          <a:prstGeom prst="rect">
            <a:avLst/>
          </a:prstGeom>
        </p:spPr>
        <p:txBody>
          <a:bodyPr anchorCtr="0" anchor="t" bIns="45700" lIns="91425" spcFirstLastPara="1" rIns="91425" wrap="square" tIns="45700">
            <a:normAutofit/>
          </a:bodyPr>
          <a:lstStyle>
            <a:lvl1pPr lvl="0">
              <a:spcBef>
                <a:spcPts val="0"/>
              </a:spcBef>
              <a:spcAft>
                <a:spcPts val="0"/>
              </a:spcAft>
              <a:buSzPts val="4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4" name="Google Shape;34;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500"/>
          </a:xfrm>
          <a:prstGeom prst="rect">
            <a:avLst/>
          </a:prstGeom>
          <a:noFill/>
          <a:ln>
            <a:noFill/>
          </a:ln>
        </p:spPr>
      </p:sp>
      <p:sp>
        <p:nvSpPr>
          <p:cNvPr id="68" name="Google Shape;68;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757575"/>
                </a:solidFill>
                <a:latin typeface="Arial"/>
                <a:ea typeface="Arial"/>
                <a:cs typeface="Arial"/>
                <a:sym typeface="Arial"/>
              </a:defRPr>
            </a:lvl1pPr>
            <a:lvl2pPr indent="0" lvl="1" marL="0" marR="0" algn="r">
              <a:spcBef>
                <a:spcPts val="0"/>
              </a:spcBef>
              <a:buNone/>
              <a:defRPr b="0" i="0" sz="1200" u="none" cap="none" strike="noStrike">
                <a:solidFill>
                  <a:srgbClr val="757575"/>
                </a:solidFill>
                <a:latin typeface="Arial"/>
                <a:ea typeface="Arial"/>
                <a:cs typeface="Arial"/>
                <a:sym typeface="Arial"/>
              </a:defRPr>
            </a:lvl2pPr>
            <a:lvl3pPr indent="0" lvl="2" marL="0" marR="0" algn="r">
              <a:spcBef>
                <a:spcPts val="0"/>
              </a:spcBef>
              <a:buNone/>
              <a:defRPr b="0" i="0" sz="1200" u="none" cap="none" strike="noStrike">
                <a:solidFill>
                  <a:srgbClr val="757575"/>
                </a:solidFill>
                <a:latin typeface="Arial"/>
                <a:ea typeface="Arial"/>
                <a:cs typeface="Arial"/>
                <a:sym typeface="Arial"/>
              </a:defRPr>
            </a:lvl3pPr>
            <a:lvl4pPr indent="0" lvl="3" marL="0" marR="0" algn="r">
              <a:spcBef>
                <a:spcPts val="0"/>
              </a:spcBef>
              <a:buNone/>
              <a:defRPr b="0" i="0" sz="1200" u="none" cap="none" strike="noStrike">
                <a:solidFill>
                  <a:srgbClr val="757575"/>
                </a:solidFill>
                <a:latin typeface="Arial"/>
                <a:ea typeface="Arial"/>
                <a:cs typeface="Arial"/>
                <a:sym typeface="Arial"/>
              </a:defRPr>
            </a:lvl4pPr>
            <a:lvl5pPr indent="0" lvl="4" marL="0" marR="0" algn="r">
              <a:spcBef>
                <a:spcPts val="0"/>
              </a:spcBef>
              <a:buNone/>
              <a:defRPr b="0" i="0" sz="1200" u="none" cap="none" strike="noStrike">
                <a:solidFill>
                  <a:srgbClr val="757575"/>
                </a:solidFill>
                <a:latin typeface="Arial"/>
                <a:ea typeface="Arial"/>
                <a:cs typeface="Arial"/>
                <a:sym typeface="Arial"/>
              </a:defRPr>
            </a:lvl5pPr>
            <a:lvl6pPr indent="0" lvl="5" marL="0" marR="0" algn="r">
              <a:spcBef>
                <a:spcPts val="0"/>
              </a:spcBef>
              <a:buNone/>
              <a:defRPr b="0" i="0" sz="1200" u="none" cap="none" strike="noStrike">
                <a:solidFill>
                  <a:srgbClr val="757575"/>
                </a:solidFill>
                <a:latin typeface="Arial"/>
                <a:ea typeface="Arial"/>
                <a:cs typeface="Arial"/>
                <a:sym typeface="Arial"/>
              </a:defRPr>
            </a:lvl6pPr>
            <a:lvl7pPr indent="0" lvl="6" marL="0" marR="0" algn="r">
              <a:spcBef>
                <a:spcPts val="0"/>
              </a:spcBef>
              <a:buNone/>
              <a:defRPr b="0" i="0" sz="1200" u="none" cap="none" strike="noStrike">
                <a:solidFill>
                  <a:srgbClr val="757575"/>
                </a:solidFill>
                <a:latin typeface="Arial"/>
                <a:ea typeface="Arial"/>
                <a:cs typeface="Arial"/>
                <a:sym typeface="Arial"/>
              </a:defRPr>
            </a:lvl7pPr>
            <a:lvl8pPr indent="0" lvl="7" marL="0" marR="0" algn="r">
              <a:spcBef>
                <a:spcPts val="0"/>
              </a:spcBef>
              <a:buNone/>
              <a:defRPr b="0" i="0" sz="1200" u="none" cap="none" strike="noStrike">
                <a:solidFill>
                  <a:srgbClr val="757575"/>
                </a:solidFill>
                <a:latin typeface="Arial"/>
                <a:ea typeface="Arial"/>
                <a:cs typeface="Arial"/>
                <a:sym typeface="Arial"/>
              </a:defRPr>
            </a:lvl8pPr>
            <a:lvl9pPr indent="0" lvl="8" marL="0" marR="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github.com/JonKuqi/BigData_Project2/blob/main/Util/ConvertCSVtoXML.py" TargetMode="External"/><Relationship Id="rId4" Type="http://schemas.openxmlformats.org/officeDocument/2006/relationships/image" Target="../media/image15.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github.com/JonKuqi/BigData_Project2/blob/main/Util/XMLValidator.py"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github.com/JonKuqi/BigData_Project2/blob/main/Util/ConverteJSONtoXML.py" TargetMode="External"/><Relationship Id="rId4" Type="http://schemas.openxmlformats.org/officeDocument/2006/relationships/image" Target="../media/image10.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github.com/JonKuqi/BigData_Project2/blob/main/Util/ConvertCSVtoXML.py" TargetMode="External"/><Relationship Id="rId4" Type="http://schemas.openxmlformats.org/officeDocument/2006/relationships/image" Target="../media/image19.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JonKuqi/BigData_Project2/blob/main/Util/ConvertCSVtoXML.py" TargetMode="External"/><Relationship Id="rId4" Type="http://schemas.openxmlformats.org/officeDocument/2006/relationships/image" Target="../media/image9.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cxnSp>
        <p:nvCxnSpPr>
          <p:cNvPr id="210" name="Google Shape;210;p24"/>
          <p:cNvCxnSpPr/>
          <p:nvPr/>
        </p:nvCxnSpPr>
        <p:spPr>
          <a:xfrm>
            <a:off x="783051" y="218769"/>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11" name="Google Shape;211;p24"/>
          <p:cNvSpPr txBox="1"/>
          <p:nvPr>
            <p:ph idx="12" type="sldNum"/>
          </p:nvPr>
        </p:nvSpPr>
        <p:spPr>
          <a:xfrm>
            <a:off x="8796593" y="630207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12" name="Google Shape;212;p24"/>
          <p:cNvSpPr txBox="1"/>
          <p:nvPr/>
        </p:nvSpPr>
        <p:spPr>
          <a:xfrm>
            <a:off x="188452" y="6356351"/>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13" name="Google Shape;213;p24"/>
          <p:cNvSpPr txBox="1"/>
          <p:nvPr/>
        </p:nvSpPr>
        <p:spPr>
          <a:xfrm>
            <a:off x="783051" y="3101100"/>
            <a:ext cx="7216800" cy="90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lang="en-US" sz="3200">
                <a:solidFill>
                  <a:schemeClr val="dk1"/>
                </a:solidFill>
              </a:rPr>
              <a:t>XML &amp; Vizualizimi i të dhënave</a:t>
            </a:r>
            <a:endParaRPr b="1" i="0" sz="3200" u="none" cap="none" strike="noStrike">
              <a:solidFill>
                <a:schemeClr val="dk1"/>
              </a:solidFill>
              <a:latin typeface="Arial"/>
              <a:ea typeface="Arial"/>
              <a:cs typeface="Arial"/>
              <a:sym typeface="Arial"/>
            </a:endParaRPr>
          </a:p>
        </p:txBody>
      </p:sp>
      <p:pic>
        <p:nvPicPr>
          <p:cNvPr id="214" name="Google Shape;214;p24"/>
          <p:cNvPicPr preferRelativeResize="0"/>
          <p:nvPr/>
        </p:nvPicPr>
        <p:blipFill rotWithShape="1">
          <a:blip r:embed="rId3">
            <a:alphaModFix/>
          </a:blip>
          <a:srcRect b="0" l="0" r="0" t="0"/>
          <a:stretch/>
        </p:blipFill>
        <p:spPr>
          <a:xfrm>
            <a:off x="4904850" y="431850"/>
            <a:ext cx="2090223" cy="2084899"/>
          </a:xfrm>
          <a:prstGeom prst="rect">
            <a:avLst/>
          </a:prstGeom>
          <a:noFill/>
          <a:ln>
            <a:noFill/>
          </a:ln>
        </p:spPr>
      </p:pic>
      <p:cxnSp>
        <p:nvCxnSpPr>
          <p:cNvPr id="215" name="Google Shape;215;p24"/>
          <p:cNvCxnSpPr/>
          <p:nvPr/>
        </p:nvCxnSpPr>
        <p:spPr>
          <a:xfrm>
            <a:off x="919336" y="635635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16" name="Google Shape;216;p24"/>
          <p:cNvSpPr txBox="1"/>
          <p:nvPr/>
        </p:nvSpPr>
        <p:spPr>
          <a:xfrm>
            <a:off x="919316" y="2572247"/>
            <a:ext cx="4240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L</a:t>
            </a:r>
            <a:r>
              <a:rPr lang="en-US" sz="2000">
                <a:solidFill>
                  <a:schemeClr val="dk1"/>
                </a:solidFill>
              </a:rPr>
              <a:t>ë</a:t>
            </a:r>
            <a:r>
              <a:rPr b="0" i="0" lang="en-US" sz="2000" u="none" cap="none" strike="noStrike">
                <a:solidFill>
                  <a:schemeClr val="dk1"/>
                </a:solidFill>
                <a:latin typeface="Arial"/>
                <a:ea typeface="Arial"/>
                <a:cs typeface="Arial"/>
                <a:sym typeface="Arial"/>
              </a:rPr>
              <a:t>nda: </a:t>
            </a:r>
            <a:r>
              <a:rPr lang="en-US" sz="2000">
                <a:solidFill>
                  <a:schemeClr val="dk1"/>
                </a:solidFill>
              </a:rPr>
              <a:t>Big Data</a:t>
            </a:r>
            <a:endParaRPr b="0" i="0" sz="2000" u="none" cap="none" strike="noStrike">
              <a:solidFill>
                <a:schemeClr val="dk1"/>
              </a:solidFill>
              <a:latin typeface="Arial"/>
              <a:ea typeface="Arial"/>
              <a:cs typeface="Arial"/>
              <a:sym typeface="Arial"/>
            </a:endParaRPr>
          </a:p>
        </p:txBody>
      </p:sp>
      <p:sp>
        <p:nvSpPr>
          <p:cNvPr id="217" name="Google Shape;217;p24"/>
          <p:cNvSpPr txBox="1"/>
          <p:nvPr/>
        </p:nvSpPr>
        <p:spPr>
          <a:xfrm>
            <a:off x="783040" y="5556314"/>
            <a:ext cx="4240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Prof. Dr. Vigan Raça</a:t>
            </a:r>
            <a:endParaRPr sz="20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Msc. Ass. Rafet Duriqi</a:t>
            </a:r>
            <a:endParaRPr sz="2000">
              <a:solidFill>
                <a:schemeClr val="dk1"/>
              </a:solidFill>
            </a:endParaRPr>
          </a:p>
        </p:txBody>
      </p:sp>
      <p:sp>
        <p:nvSpPr>
          <p:cNvPr id="218" name="Google Shape;218;p24"/>
          <p:cNvSpPr txBox="1"/>
          <p:nvPr/>
        </p:nvSpPr>
        <p:spPr>
          <a:xfrm>
            <a:off x="9038350" y="4457950"/>
            <a:ext cx="2844900" cy="201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Punuan</a:t>
            </a:r>
            <a:r>
              <a:rPr b="0"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SzPts val="2000"/>
              <a:buFont typeface="Arial"/>
              <a:buNone/>
            </a:pPr>
            <a:r>
              <a:rPr lang="en-US" sz="2000">
                <a:solidFill>
                  <a:schemeClr val="dk1"/>
                </a:solidFill>
              </a:rPr>
              <a:t>Endrit Kastrati</a:t>
            </a:r>
            <a:endParaRPr sz="2000">
              <a:solidFill>
                <a:schemeClr val="dk1"/>
              </a:solidFill>
            </a:endParaRPr>
          </a:p>
          <a:p>
            <a:pPr indent="0" lvl="0" marL="0" rtl="0" algn="l">
              <a:spcBef>
                <a:spcPts val="0"/>
              </a:spcBef>
              <a:spcAft>
                <a:spcPts val="0"/>
              </a:spcAft>
              <a:buClr>
                <a:schemeClr val="dk1"/>
              </a:buClr>
              <a:buSzPts val="2000"/>
              <a:buFont typeface="Arial"/>
              <a:buNone/>
            </a:pPr>
            <a:r>
              <a:rPr lang="en-US" sz="2000">
                <a:solidFill>
                  <a:schemeClr val="dk1"/>
                </a:solidFill>
              </a:rPr>
              <a:t>Erza Gashi</a:t>
            </a:r>
            <a:endParaRPr sz="20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Jon Kuçi</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Kaltrina Krasniqi</a:t>
            </a:r>
            <a:endParaRPr sz="20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Mirgeta Gashi</a:t>
            </a:r>
            <a:endParaRPr sz="20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cxnSp>
        <p:nvCxnSpPr>
          <p:cNvPr id="337" name="Google Shape;337;p33"/>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38" name="Google Shape;338;p33"/>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339" name="Google Shape;339;p33"/>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340" name="Google Shape;340;p33"/>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 Shtesë</a:t>
            </a:r>
            <a:endParaRPr b="1" i="0" sz="2400" u="none" cap="none" strike="noStrike">
              <a:solidFill>
                <a:schemeClr val="dk1"/>
              </a:solidFill>
              <a:latin typeface="Arial"/>
              <a:ea typeface="Arial"/>
              <a:cs typeface="Arial"/>
              <a:sym typeface="Arial"/>
            </a:endParaRPr>
          </a:p>
        </p:txBody>
      </p:sp>
      <p:sp>
        <p:nvSpPr>
          <p:cNvPr id="341" name="Google Shape;341;p33"/>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42" name="Google Shape;342;p33"/>
          <p:cNvSpPr txBox="1"/>
          <p:nvPr/>
        </p:nvSpPr>
        <p:spPr>
          <a:xfrm>
            <a:off x="3953175" y="901886"/>
            <a:ext cx="8064000" cy="2887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Qëllimi</a:t>
            </a:r>
            <a:r>
              <a:rPr lang="en-US" sz="1800">
                <a:solidFill>
                  <a:schemeClr val="dk1"/>
                </a:solidFill>
              </a:rPr>
              <a:t>: Identifikimin dhe paraqitjen e universitetit më të mirë për secilin vend ne vitin 2024 me qëllim që të krahasonhen me ato të vitit 2011-2016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Output-i krijohet si një dokument HTML me tabelë të stiluar.</a:t>
            </a:r>
            <a:br>
              <a:rPr lang="en-US" sz="1800">
                <a:solidFill>
                  <a:schemeClr val="dk1"/>
                </a:solidFill>
              </a:rPr>
            </a:br>
            <a:r>
              <a:rPr lang="en-US" sz="1800">
                <a:solidFill>
                  <a:schemeClr val="dk1"/>
                </a:solidFill>
              </a:rPr>
              <a:t>Nëse i krahasojm me rezultatet të viteve 2011-2016 kemi:</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 Harvard ka qenë në krye ndër vite, por në 2024 është zëvendësuar nga Stanford.</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Oxford ka kaluar nga vendi i 2-të në vendin e 1-rë me një rritje në pikë.</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ETH Zurich mbetet në të njëjtin pozicion (#3) por ka përmirësuar rezultatin.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National University of Singapore ka pasur rritje në renditje dhe pikë</a:t>
            </a:r>
            <a:endParaRPr sz="1800">
              <a:solidFill>
                <a:schemeClr val="dk1"/>
              </a:solidFill>
            </a:endParaRPr>
          </a:p>
        </p:txBody>
      </p:sp>
      <p:sp>
        <p:nvSpPr>
          <p:cNvPr id="343" name="Google Shape;343;p33"/>
          <p:cNvSpPr txBox="1"/>
          <p:nvPr/>
        </p:nvSpPr>
        <p:spPr>
          <a:xfrm>
            <a:off x="112250" y="3670950"/>
            <a:ext cx="5621400" cy="47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44" name="Google Shape;344;p33"/>
          <p:cNvSpPr txBox="1"/>
          <p:nvPr/>
        </p:nvSpPr>
        <p:spPr>
          <a:xfrm>
            <a:off x="3638100" y="3902350"/>
            <a:ext cx="4915800" cy="47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345" name="Google Shape;345;p33"/>
          <p:cNvPicPr preferRelativeResize="0"/>
          <p:nvPr/>
        </p:nvPicPr>
        <p:blipFill rotWithShape="1">
          <a:blip r:embed="rId3">
            <a:alphaModFix/>
          </a:blip>
          <a:srcRect b="27791" l="0" r="2296" t="6258"/>
          <a:stretch/>
        </p:blipFill>
        <p:spPr>
          <a:xfrm>
            <a:off x="3836025" y="4381450"/>
            <a:ext cx="8298302" cy="2284799"/>
          </a:xfrm>
          <a:prstGeom prst="rect">
            <a:avLst/>
          </a:prstGeom>
          <a:noFill/>
          <a:ln>
            <a:noFill/>
          </a:ln>
        </p:spPr>
      </p:pic>
      <p:pic>
        <p:nvPicPr>
          <p:cNvPr id="346" name="Google Shape;346;p33"/>
          <p:cNvPicPr preferRelativeResize="0"/>
          <p:nvPr/>
        </p:nvPicPr>
        <p:blipFill rotWithShape="1">
          <a:blip r:embed="rId4">
            <a:alphaModFix/>
          </a:blip>
          <a:srcRect b="0" l="7244" r="5677" t="-2986"/>
          <a:stretch/>
        </p:blipFill>
        <p:spPr>
          <a:xfrm>
            <a:off x="274325" y="1585500"/>
            <a:ext cx="3309325" cy="3913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cxnSp>
        <p:nvCxnSpPr>
          <p:cNvPr id="351" name="Google Shape;351;p34"/>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52" name="Google Shape;352;p34"/>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353" name="Google Shape;353;p34"/>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354" name="Google Shape;354;p34"/>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 Shtesë</a:t>
            </a:r>
            <a:endParaRPr b="1" i="0" sz="2400" u="none" cap="none" strike="noStrike">
              <a:solidFill>
                <a:schemeClr val="dk1"/>
              </a:solidFill>
              <a:latin typeface="Arial"/>
              <a:ea typeface="Arial"/>
              <a:cs typeface="Arial"/>
              <a:sym typeface="Arial"/>
            </a:endParaRPr>
          </a:p>
        </p:txBody>
      </p:sp>
      <p:sp>
        <p:nvSpPr>
          <p:cNvPr id="355" name="Google Shape;355;p34"/>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56" name="Google Shape;356;p34"/>
          <p:cNvSpPr txBox="1"/>
          <p:nvPr/>
        </p:nvSpPr>
        <p:spPr>
          <a:xfrm>
            <a:off x="547700" y="2225338"/>
            <a:ext cx="5334300" cy="86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Qëllimi</a:t>
            </a:r>
            <a:r>
              <a:rPr lang="en-US" sz="1800">
                <a:solidFill>
                  <a:schemeClr val="dk1"/>
                </a:solidFill>
              </a:rPr>
              <a:t>: </a:t>
            </a:r>
            <a:r>
              <a:rPr lang="en-US" sz="1800">
                <a:solidFill>
                  <a:schemeClr val="dk1"/>
                </a:solidFill>
              </a:rPr>
              <a:t> Analiza e Mesatares së Temperaturës dhe Lagështisë sipas Llojit të Vranësirës.</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Ky XQuery ka për qëllim të analizojë ndikimin e llojit të vranësirës në dy indikatorë meteorologjikë shumë të rëndësishëm:</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Temperatura mesatare (°C)</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Lagështia mesatare (%)</a:t>
            </a:r>
            <a:endParaRPr sz="1800">
              <a:solidFill>
                <a:schemeClr val="dk1"/>
              </a:solidFill>
            </a:endParaRPr>
          </a:p>
          <a:p>
            <a:pPr indent="0" lvl="0" marL="0" marR="0" rtl="0" algn="l">
              <a:lnSpc>
                <a:spcPct val="100000"/>
              </a:lnSpc>
              <a:spcBef>
                <a:spcPts val="1200"/>
              </a:spcBef>
              <a:spcAft>
                <a:spcPts val="0"/>
              </a:spcAft>
              <a:buClr>
                <a:schemeClr val="dk1"/>
              </a:buClr>
              <a:buSzPts val="2000"/>
              <a:buFont typeface="Arial"/>
              <a:buNone/>
            </a:pPr>
            <a:r>
              <a:t/>
            </a:r>
            <a:endParaRPr sz="1800">
              <a:solidFill>
                <a:schemeClr val="dk1"/>
              </a:solidFill>
            </a:endParaRPr>
          </a:p>
        </p:txBody>
      </p:sp>
      <p:sp>
        <p:nvSpPr>
          <p:cNvPr id="357" name="Google Shape;357;p34"/>
          <p:cNvSpPr txBox="1"/>
          <p:nvPr/>
        </p:nvSpPr>
        <p:spPr>
          <a:xfrm>
            <a:off x="665650" y="3636546"/>
            <a:ext cx="5488200" cy="1283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solidFill>
                  <a:schemeClr val="dk1"/>
                </a:solidFill>
              </a:rPr>
              <a:t>Dataset-i është gjetur si CSV file. Eshtë konvertuar në XML me një skriptë në python.   </a:t>
            </a:r>
            <a:endParaRPr sz="1800">
              <a:solidFill>
                <a:schemeClr val="dk1"/>
              </a:solidFill>
            </a:endParaRPr>
          </a:p>
          <a:p>
            <a:pPr indent="0" lvl="0" marL="0" rtl="0" algn="l">
              <a:spcBef>
                <a:spcPts val="0"/>
              </a:spcBef>
              <a:spcAft>
                <a:spcPts val="0"/>
              </a:spcAft>
              <a:buClr>
                <a:schemeClr val="dk1"/>
              </a:buClr>
              <a:buSzPts val="2000"/>
              <a:buFont typeface="Arial"/>
              <a:buNone/>
            </a:pPr>
            <a:r>
              <a:rPr lang="en-US" sz="1800" u="sng">
                <a:solidFill>
                  <a:schemeClr val="hlink"/>
                </a:solidFill>
                <a:hlinkClick r:id="rId3"/>
              </a:rPr>
              <a:t>Convert CSVtoXML</a:t>
            </a:r>
            <a:endParaRPr sz="1800">
              <a:solidFill>
                <a:schemeClr val="dk1"/>
              </a:solidFill>
            </a:endParaRPr>
          </a:p>
        </p:txBody>
      </p:sp>
      <p:sp>
        <p:nvSpPr>
          <p:cNvPr id="358" name="Google Shape;358;p34"/>
          <p:cNvSpPr txBox="1"/>
          <p:nvPr/>
        </p:nvSpPr>
        <p:spPr>
          <a:xfrm>
            <a:off x="655325" y="5671425"/>
            <a:ext cx="11430600" cy="47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359" name="Google Shape;359;p34"/>
          <p:cNvPicPr preferRelativeResize="0"/>
          <p:nvPr/>
        </p:nvPicPr>
        <p:blipFill>
          <a:blip r:embed="rId4">
            <a:alphaModFix/>
          </a:blip>
          <a:stretch>
            <a:fillRect/>
          </a:stretch>
        </p:blipFill>
        <p:spPr>
          <a:xfrm>
            <a:off x="2601550" y="4772000"/>
            <a:ext cx="9427898" cy="1949450"/>
          </a:xfrm>
          <a:prstGeom prst="rect">
            <a:avLst/>
          </a:prstGeom>
          <a:noFill/>
          <a:ln>
            <a:noFill/>
          </a:ln>
        </p:spPr>
      </p:pic>
      <p:pic>
        <p:nvPicPr>
          <p:cNvPr id="360" name="Google Shape;360;p34"/>
          <p:cNvPicPr preferRelativeResize="0"/>
          <p:nvPr/>
        </p:nvPicPr>
        <p:blipFill rotWithShape="1">
          <a:blip r:embed="rId5">
            <a:alphaModFix/>
          </a:blip>
          <a:srcRect b="0" l="0" r="0" t="1555"/>
          <a:stretch/>
        </p:blipFill>
        <p:spPr>
          <a:xfrm>
            <a:off x="7973050" y="728100"/>
            <a:ext cx="2908450" cy="429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cxnSp>
        <p:nvCxnSpPr>
          <p:cNvPr id="365" name="Google Shape;365;p35"/>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66" name="Google Shape;366;p35"/>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367" name="Google Shape;367;p35"/>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368" name="Google Shape;368;p35"/>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XML - XPath 1 dhe 2 </a:t>
            </a:r>
            <a:endParaRPr b="1" sz="2400">
              <a:solidFill>
                <a:schemeClr val="dk1"/>
              </a:solidFill>
            </a:endParaRPr>
          </a:p>
        </p:txBody>
      </p:sp>
      <p:sp>
        <p:nvSpPr>
          <p:cNvPr id="369" name="Google Shape;369;p35"/>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370" name="Google Shape;370;p35"/>
          <p:cNvPicPr preferRelativeResize="0"/>
          <p:nvPr/>
        </p:nvPicPr>
        <p:blipFill>
          <a:blip r:embed="rId3">
            <a:alphaModFix/>
          </a:blip>
          <a:stretch>
            <a:fillRect/>
          </a:stretch>
        </p:blipFill>
        <p:spPr>
          <a:xfrm>
            <a:off x="5660325" y="994500"/>
            <a:ext cx="6300499" cy="2880700"/>
          </a:xfrm>
          <a:prstGeom prst="rect">
            <a:avLst/>
          </a:prstGeom>
          <a:noFill/>
          <a:ln>
            <a:noFill/>
          </a:ln>
        </p:spPr>
      </p:pic>
      <p:sp>
        <p:nvSpPr>
          <p:cNvPr id="371" name="Google Shape;371;p35"/>
          <p:cNvSpPr txBox="1"/>
          <p:nvPr/>
        </p:nvSpPr>
        <p:spPr>
          <a:xfrm>
            <a:off x="274325" y="994500"/>
            <a:ext cx="4761900" cy="1657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Qellimi:</a:t>
            </a:r>
            <a:r>
              <a:rPr lang="en-US" sz="1800">
                <a:solidFill>
                  <a:schemeClr val="dk1"/>
                </a:solidFill>
              </a:rPr>
              <a:t> Gjendja e shteteve te pavarsuara qe kane qene me te prekura nga sundimi i Britanise se madhe "Great Britain" duke filtruar ne gjuhen folese 'English' mbi 50%. </a:t>
            </a:r>
            <a:endParaRPr sz="1800">
              <a:solidFill>
                <a:schemeClr val="dk1"/>
              </a:solidFill>
            </a:endParaRPr>
          </a:p>
        </p:txBody>
      </p:sp>
      <p:sp>
        <p:nvSpPr>
          <p:cNvPr id="372" name="Google Shape;372;p35"/>
          <p:cNvSpPr txBox="1"/>
          <p:nvPr/>
        </p:nvSpPr>
        <p:spPr>
          <a:xfrm>
            <a:off x="5796600" y="4080775"/>
            <a:ext cx="5595300" cy="1657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Qellimi: </a:t>
            </a:r>
            <a:r>
              <a:rPr lang="en-US" sz="1800">
                <a:solidFill>
                  <a:schemeClr val="dk1"/>
                </a:solidFill>
              </a:rPr>
              <a:t>Gjenja e qyteteve me te rrezikuara nga permbytjet duke filtruar sipas qyteteve qe kane dalse ne det, kane lartesi mbidetare me te ulet se 10 metra dhe kane popullsi mbi 500 mije banore. Kthehet rezultati sipas pattern "qyteti -&gt; shteti".</a:t>
            </a:r>
            <a:endParaRPr sz="1800">
              <a:solidFill>
                <a:schemeClr val="dk1"/>
              </a:solidFill>
            </a:endParaRPr>
          </a:p>
        </p:txBody>
      </p:sp>
      <p:pic>
        <p:nvPicPr>
          <p:cNvPr id="373" name="Google Shape;373;p35"/>
          <p:cNvPicPr preferRelativeResize="0"/>
          <p:nvPr/>
        </p:nvPicPr>
        <p:blipFill>
          <a:blip r:embed="rId4">
            <a:alphaModFix/>
          </a:blip>
          <a:stretch>
            <a:fillRect/>
          </a:stretch>
        </p:blipFill>
        <p:spPr>
          <a:xfrm>
            <a:off x="411175" y="3432495"/>
            <a:ext cx="4761900" cy="32889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cxnSp>
        <p:nvCxnSpPr>
          <p:cNvPr id="378" name="Google Shape;378;p36"/>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79" name="Google Shape;379;p36"/>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Vizualizimi i të Dhënave</a:t>
            </a:r>
            <a:endParaRPr b="1" i="0" sz="2400" u="none" cap="none" strike="noStrike">
              <a:solidFill>
                <a:schemeClr val="dk1"/>
              </a:solidFill>
              <a:latin typeface="Arial"/>
              <a:ea typeface="Arial"/>
              <a:cs typeface="Arial"/>
              <a:sym typeface="Arial"/>
            </a:endParaRPr>
          </a:p>
        </p:txBody>
      </p:sp>
      <p:pic>
        <p:nvPicPr>
          <p:cNvPr id="380" name="Google Shape;380;p36"/>
          <p:cNvPicPr preferRelativeResize="0"/>
          <p:nvPr/>
        </p:nvPicPr>
        <p:blipFill rotWithShape="1">
          <a:blip r:embed="rId3">
            <a:alphaModFix/>
          </a:blip>
          <a:srcRect b="0" l="5102" r="4112" t="0"/>
          <a:stretch/>
        </p:blipFill>
        <p:spPr>
          <a:xfrm>
            <a:off x="5862750" y="1762450"/>
            <a:ext cx="6237999" cy="3976350"/>
          </a:xfrm>
          <a:prstGeom prst="rect">
            <a:avLst/>
          </a:prstGeom>
          <a:noFill/>
          <a:ln>
            <a:noFill/>
          </a:ln>
        </p:spPr>
      </p:pic>
      <p:sp>
        <p:nvSpPr>
          <p:cNvPr id="381" name="Google Shape;381;p36"/>
          <p:cNvSpPr txBox="1"/>
          <p:nvPr/>
        </p:nvSpPr>
        <p:spPr>
          <a:xfrm>
            <a:off x="310275" y="1070525"/>
            <a:ext cx="8588400" cy="112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Vizualizimi i të dhënave</a:t>
            </a:r>
            <a:r>
              <a:rPr lang="en-US" sz="1800">
                <a:solidFill>
                  <a:schemeClr val="dk1"/>
                </a:solidFill>
              </a:rPr>
              <a:t> ndihmon në kuptimin e shpejtë dhe intuitiv të trendeve, lidhjeve dhe anomalive në dataset.</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82" name="Google Shape;382;p36"/>
          <p:cNvSpPr txBox="1"/>
          <p:nvPr/>
        </p:nvSpPr>
        <p:spPr>
          <a:xfrm>
            <a:off x="310275" y="2199725"/>
            <a:ext cx="6520500" cy="4162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Power BI</a:t>
            </a:r>
            <a:br>
              <a:rPr b="1" lang="en-US" sz="1800">
                <a:solidFill>
                  <a:schemeClr val="dk1"/>
                </a:solidFill>
              </a:rPr>
            </a:br>
            <a:r>
              <a:rPr lang="en-US" sz="1800">
                <a:solidFill>
                  <a:schemeClr val="dk1"/>
                </a:solidFill>
              </a:rPr>
              <a:t> → Jo falas, por ofron analiza të avancuara, filtra dinamikë dhe vizualizime të detajuara.</a:t>
            </a:r>
            <a:br>
              <a:rPr lang="en-US" sz="1800">
                <a:solidFill>
                  <a:schemeClr val="dk1"/>
                </a:solidFill>
              </a:rPr>
            </a:br>
            <a:r>
              <a:rPr lang="en-US" sz="1800">
                <a:solidFill>
                  <a:schemeClr val="dk1"/>
                </a:solidFill>
              </a:rPr>
              <a:t> → Ka një learning curve më të lartë, por është shumë i fuqishëm për analiza profesionale.</a:t>
            </a:r>
            <a:endParaRPr sz="1800">
              <a:solidFill>
                <a:schemeClr val="dk1"/>
              </a:solidFill>
            </a:endParaRPr>
          </a:p>
          <a:p>
            <a:pPr indent="0" lvl="0" marL="0" rtl="0" algn="l">
              <a:spcBef>
                <a:spcPts val="0"/>
              </a:spcBef>
              <a:spcAft>
                <a:spcPts val="0"/>
              </a:spcAft>
              <a:buClr>
                <a:schemeClr val="dk1"/>
              </a:buClr>
              <a:buSzPts val="1100"/>
              <a:buFont typeface="Arial"/>
              <a:buNone/>
            </a:pPr>
            <a:br>
              <a:rPr lang="en-US" sz="1800">
                <a:solidFill>
                  <a:schemeClr val="dk1"/>
                </a:solidFill>
              </a:rPr>
            </a:b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Looker Studio</a:t>
            </a:r>
            <a:br>
              <a:rPr b="1" lang="en-US" sz="1800">
                <a:solidFill>
                  <a:schemeClr val="dk1"/>
                </a:solidFill>
              </a:rPr>
            </a:br>
            <a:r>
              <a:rPr lang="en-US" sz="1800">
                <a:solidFill>
                  <a:schemeClr val="dk1"/>
                </a:solidFill>
              </a:rPr>
              <a:t> → Falas dhe shumë i lehtë për t’u përdorur.</a:t>
            </a:r>
            <a:br>
              <a:rPr lang="en-US" sz="1800">
                <a:solidFill>
                  <a:schemeClr val="dk1"/>
                </a:solidFill>
              </a:rPr>
            </a:br>
            <a:r>
              <a:rPr lang="en-US" sz="1800">
                <a:solidFill>
                  <a:schemeClr val="dk1"/>
                </a:solidFill>
              </a:rPr>
              <a:t> → Ideale për raporte të thjeshta, shpërndarje online, dhe vizualizime të shpejta.</a:t>
            </a:r>
            <a:br>
              <a:rPr lang="en-US" sz="1800">
                <a:solidFill>
                  <a:schemeClr val="dk1"/>
                </a:solidFill>
              </a:rPr>
            </a:br>
            <a:r>
              <a:rPr lang="en-US" sz="1800">
                <a:solidFill>
                  <a:schemeClr val="dk1"/>
                </a:solidFill>
              </a:rPr>
              <a:t> → E përshtatshme për përdorues pa shumë eksperiencë teknike.</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b="1"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cxnSp>
        <p:nvCxnSpPr>
          <p:cNvPr id="387" name="Google Shape;387;p37"/>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88" name="Google Shape;388;p37"/>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389" name="Google Shape;389;p37"/>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390" name="Google Shape;390;p37"/>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a:t>
            </a:r>
            <a:r>
              <a:rPr b="1" lang="en-US" sz="2400">
                <a:solidFill>
                  <a:schemeClr val="dk1"/>
                </a:solidFill>
              </a:rPr>
              <a:t>- Dataset i Terrorizmit Global [Power Bi]</a:t>
            </a:r>
            <a:endParaRPr b="1" sz="2400">
              <a:solidFill>
                <a:schemeClr val="dk1"/>
              </a:solidFill>
            </a:endParaRPr>
          </a:p>
        </p:txBody>
      </p:sp>
      <p:sp>
        <p:nvSpPr>
          <p:cNvPr id="391" name="Google Shape;391;p37"/>
          <p:cNvSpPr txBox="1"/>
          <p:nvPr/>
        </p:nvSpPr>
        <p:spPr>
          <a:xfrm>
            <a:off x="274325" y="10037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92" name="Google Shape;392;p37"/>
          <p:cNvSpPr txBox="1"/>
          <p:nvPr/>
        </p:nvSpPr>
        <p:spPr>
          <a:xfrm>
            <a:off x="188450" y="757750"/>
            <a:ext cx="11538300" cy="25170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Përshkrimi:</a:t>
            </a:r>
            <a:r>
              <a:rPr lang="en-US" sz="1800">
                <a:solidFill>
                  <a:schemeClr val="dk1"/>
                </a:solidFill>
              </a:rPr>
              <a:t> Ky dashboard vizualizon të dhëna nga Global Terrorism Dataset për periudhën pas vitit 2000, duke analizuar ndikimin e sulmeve terroriste në nivel global.</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Key insights:</a:t>
            </a:r>
            <a:br>
              <a:rPr lang="en-US" sz="1800">
                <a:solidFill>
                  <a:schemeClr val="dk1"/>
                </a:solidFill>
              </a:rPr>
            </a:br>
            <a:r>
              <a:rPr lang="en-US" sz="1800">
                <a:solidFill>
                  <a:schemeClr val="dk1"/>
                </a:solidFill>
              </a:rPr>
              <a:t>Iraku, Afganistani dhe Pakistani përbëjnë mbi 50% të sulmeve të regjistruara në top 10-she.Rajoni i Lindjes së Mesme dhe Azisë Jugore ka numrin më të lartë të viktimave.</a:t>
            </a:r>
            <a:endParaRPr sz="1800">
              <a:solidFill>
                <a:schemeClr val="dk1"/>
              </a:solidFill>
            </a:endParaRPr>
          </a:p>
          <a:p>
            <a:pPr indent="0" lvl="0" marL="0" marR="0" rtl="0" algn="l">
              <a:lnSpc>
                <a:spcPct val="100000"/>
              </a:lnSpc>
              <a:spcBef>
                <a:spcPts val="1200"/>
              </a:spcBef>
              <a:spcAft>
                <a:spcPts val="0"/>
              </a:spcAft>
              <a:buClr>
                <a:schemeClr val="dk1"/>
              </a:buClr>
              <a:buSzPts val="2000"/>
              <a:buFont typeface="Arial"/>
              <a:buNone/>
            </a:pPr>
            <a:r>
              <a:t/>
            </a:r>
            <a:endParaRPr sz="1800">
              <a:solidFill>
                <a:schemeClr val="dk1"/>
              </a:solidFill>
            </a:endParaRPr>
          </a:p>
        </p:txBody>
      </p:sp>
      <p:pic>
        <p:nvPicPr>
          <p:cNvPr id="393" name="Google Shape;393;p37"/>
          <p:cNvPicPr preferRelativeResize="0"/>
          <p:nvPr/>
        </p:nvPicPr>
        <p:blipFill>
          <a:blip r:embed="rId3">
            <a:alphaModFix/>
          </a:blip>
          <a:stretch>
            <a:fillRect/>
          </a:stretch>
        </p:blipFill>
        <p:spPr>
          <a:xfrm>
            <a:off x="274325" y="2766750"/>
            <a:ext cx="3727950" cy="845125"/>
          </a:xfrm>
          <a:prstGeom prst="rect">
            <a:avLst/>
          </a:prstGeom>
          <a:noFill/>
          <a:ln>
            <a:noFill/>
          </a:ln>
        </p:spPr>
      </p:pic>
      <p:pic>
        <p:nvPicPr>
          <p:cNvPr id="394" name="Google Shape;394;p37"/>
          <p:cNvPicPr preferRelativeResize="0"/>
          <p:nvPr/>
        </p:nvPicPr>
        <p:blipFill>
          <a:blip r:embed="rId4">
            <a:alphaModFix/>
          </a:blip>
          <a:stretch>
            <a:fillRect/>
          </a:stretch>
        </p:blipFill>
        <p:spPr>
          <a:xfrm>
            <a:off x="274325" y="3700775"/>
            <a:ext cx="5182225" cy="3020675"/>
          </a:xfrm>
          <a:prstGeom prst="rect">
            <a:avLst/>
          </a:prstGeom>
          <a:noFill/>
          <a:ln>
            <a:noFill/>
          </a:ln>
        </p:spPr>
      </p:pic>
      <p:pic>
        <p:nvPicPr>
          <p:cNvPr id="395" name="Google Shape;395;p37"/>
          <p:cNvPicPr preferRelativeResize="0"/>
          <p:nvPr/>
        </p:nvPicPr>
        <p:blipFill>
          <a:blip r:embed="rId5">
            <a:alphaModFix/>
          </a:blip>
          <a:stretch>
            <a:fillRect/>
          </a:stretch>
        </p:blipFill>
        <p:spPr>
          <a:xfrm>
            <a:off x="5628650" y="3700775"/>
            <a:ext cx="6210926" cy="307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cxnSp>
        <p:nvCxnSpPr>
          <p:cNvPr id="400" name="Google Shape;400;p38"/>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01" name="Google Shape;401;p38"/>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Vizualizimi - Dataset i Gjendjeve Arkeologjike [Power Bi]</a:t>
            </a:r>
            <a:endParaRPr b="1" i="0" sz="2400" u="none" cap="none" strike="noStrike">
              <a:solidFill>
                <a:schemeClr val="dk1"/>
              </a:solidFill>
              <a:latin typeface="Arial"/>
              <a:ea typeface="Arial"/>
              <a:cs typeface="Arial"/>
              <a:sym typeface="Arial"/>
            </a:endParaRPr>
          </a:p>
        </p:txBody>
      </p:sp>
      <p:sp>
        <p:nvSpPr>
          <p:cNvPr id="402" name="Google Shape;402;p38"/>
          <p:cNvSpPr txBox="1"/>
          <p:nvPr/>
        </p:nvSpPr>
        <p:spPr>
          <a:xfrm>
            <a:off x="264675" y="849750"/>
            <a:ext cx="11538300" cy="112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Përshkrimi:  </a:t>
            </a:r>
            <a:r>
              <a:rPr lang="en-US" sz="1800">
                <a:solidFill>
                  <a:schemeClr val="dk1"/>
                </a:solidFill>
              </a:rPr>
              <a:t>Pikat e nxehta në hartë përfaqësojnë vendndodhjet e gjetjeve arkeologjike të hershme të njerëzimit, të datuara me metoda radiometrike.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403" name="Google Shape;403;p38"/>
          <p:cNvSpPr txBox="1"/>
          <p:nvPr/>
        </p:nvSpPr>
        <p:spPr>
          <a:xfrm>
            <a:off x="264675" y="1701675"/>
            <a:ext cx="10063500" cy="195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rPr b="1" lang="en-US" sz="1800">
                <a:solidFill>
                  <a:schemeClr val="dk1"/>
                </a:solidFill>
              </a:rPr>
              <a:t>Key Insights:</a:t>
            </a:r>
            <a:endParaRPr b="1" sz="1800">
              <a:solidFill>
                <a:schemeClr val="dk1"/>
              </a:solidFill>
            </a:endParaRPr>
          </a:p>
          <a:p>
            <a:pPr indent="-342900" lvl="0" marL="457200" rtl="0" algn="l">
              <a:lnSpc>
                <a:spcPct val="100000"/>
              </a:lnSpc>
              <a:spcBef>
                <a:spcPts val="1200"/>
              </a:spcBef>
              <a:spcAft>
                <a:spcPts val="0"/>
              </a:spcAft>
              <a:buClr>
                <a:schemeClr val="dk1"/>
              </a:buClr>
              <a:buSzPts val="1800"/>
              <a:buChar char="●"/>
            </a:pPr>
            <a:r>
              <a:rPr lang="en-US" sz="1800">
                <a:solidFill>
                  <a:schemeClr val="dk1"/>
                </a:solidFill>
              </a:rPr>
              <a:t>Civilizimet e hershme duken në ekuador shkaki klimës.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rPr>
              <a:t>Shumica e gjetjeve arkeologjike janë të përqendruara në </a:t>
            </a:r>
            <a:r>
              <a:rPr b="1" lang="en-US" sz="1800">
                <a:solidFill>
                  <a:schemeClr val="dk1"/>
                </a:solidFill>
              </a:rPr>
              <a:t>Afrikë</a:t>
            </a:r>
            <a:r>
              <a:rPr lang="en-US" sz="1800">
                <a:solidFill>
                  <a:schemeClr val="dk1"/>
                </a:solidFill>
              </a:rPr>
              <a:t>, duke mbështetur teorinë e origjinës së njerëzimit në këtë kontinent</a:t>
            </a:r>
            <a:endParaRPr sz="1800">
              <a:solidFill>
                <a:schemeClr val="dk1"/>
              </a:solidFill>
            </a:endParaRPr>
          </a:p>
          <a:p>
            <a:pPr indent="0" lvl="0" marL="457200" rtl="0" algn="l">
              <a:lnSpc>
                <a:spcPct val="100000"/>
              </a:lnSpc>
              <a:spcBef>
                <a:spcPts val="1200"/>
              </a:spcBef>
              <a:spcAft>
                <a:spcPts val="0"/>
              </a:spcAft>
              <a:buNone/>
            </a:pPr>
            <a:r>
              <a:t/>
            </a:r>
            <a:endParaRPr sz="1800">
              <a:solidFill>
                <a:schemeClr val="dk1"/>
              </a:solidFill>
            </a:endParaRPr>
          </a:p>
          <a:p>
            <a:pPr indent="0" lvl="0" marL="0" marR="0" rtl="0" algn="l">
              <a:lnSpc>
                <a:spcPct val="100000"/>
              </a:lnSpc>
              <a:spcBef>
                <a:spcPts val="1200"/>
              </a:spcBef>
              <a:spcAft>
                <a:spcPts val="0"/>
              </a:spcAft>
              <a:buClr>
                <a:schemeClr val="dk1"/>
              </a:buClr>
              <a:buSzPts val="2000"/>
              <a:buFont typeface="Arial"/>
              <a:buNone/>
            </a:pPr>
            <a:r>
              <a:t/>
            </a:r>
            <a:endParaRPr b="1" sz="1800">
              <a:solidFill>
                <a:schemeClr val="dk1"/>
              </a:solidFill>
            </a:endParaRPr>
          </a:p>
        </p:txBody>
      </p:sp>
      <p:pic>
        <p:nvPicPr>
          <p:cNvPr id="404" name="Google Shape;404;p38"/>
          <p:cNvPicPr preferRelativeResize="0"/>
          <p:nvPr/>
        </p:nvPicPr>
        <p:blipFill>
          <a:blip r:embed="rId3">
            <a:alphaModFix/>
          </a:blip>
          <a:stretch>
            <a:fillRect/>
          </a:stretch>
        </p:blipFill>
        <p:spPr>
          <a:xfrm>
            <a:off x="258375" y="2940875"/>
            <a:ext cx="11675249" cy="391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cxnSp>
        <p:nvCxnSpPr>
          <p:cNvPr id="409" name="Google Shape;409;p39"/>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10" name="Google Shape;410;p39"/>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11" name="Google Shape;411;p39"/>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12" name="Google Shape;412;p39"/>
          <p:cNvSpPr txBox="1"/>
          <p:nvPr/>
        </p:nvSpPr>
        <p:spPr>
          <a:xfrm>
            <a:off x="547700" y="129300"/>
            <a:ext cx="103338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a:t>
            </a:r>
            <a:r>
              <a:rPr b="1" lang="en-US" sz="2400">
                <a:solidFill>
                  <a:schemeClr val="dk1"/>
                </a:solidFill>
              </a:rPr>
              <a:t> - Dataset i Covid 19 Vakcinimeve dhe Vdekjeve [Power Bi]</a:t>
            </a:r>
            <a:endParaRPr b="1" sz="2400">
              <a:solidFill>
                <a:schemeClr val="dk1"/>
              </a:solidFill>
            </a:endParaRPr>
          </a:p>
        </p:txBody>
      </p:sp>
      <p:sp>
        <p:nvSpPr>
          <p:cNvPr id="413" name="Google Shape;413;p39"/>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14" name="Google Shape;414;p39"/>
          <p:cNvSpPr txBox="1"/>
          <p:nvPr/>
        </p:nvSpPr>
        <p:spPr>
          <a:xfrm>
            <a:off x="274325" y="956175"/>
            <a:ext cx="11538300" cy="251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Nga dy databaza të ndryshme: COVID Vaccination dhe COVID Deaths.</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Krijuar view me keto kolona: month, year, new deaths, people vaccinated</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Përshkrimi:</a:t>
            </a:r>
            <a:r>
              <a:rPr lang="en-US" sz="1800">
                <a:solidFill>
                  <a:schemeClr val="dk1"/>
                </a:solidFill>
              </a:rPr>
              <a:t> Gjendja e marrëdhënies dhe vlerësimi i efektit të vaksinave në vdekjet mujore.</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Key insights:</a:t>
            </a:r>
            <a:r>
              <a:rPr lang="en-US" sz="1800">
                <a:solidFill>
                  <a:schemeClr val="dk1"/>
                </a:solidFill>
              </a:rPr>
              <a:t> Me rritjen e numrit të personave të vaksinuar, është vërejtur një ulje e numrit të vdekjeve mujore. Kjo sugjeron se arritja e një mbulimi të lartë me vaksina ka qenë thelbësore për uljen globale të vdekshmërisë nga COVID-19.</a:t>
            </a:r>
            <a:endParaRPr sz="1800">
              <a:solidFill>
                <a:schemeClr val="dk1"/>
              </a:solidFill>
            </a:endParaRPr>
          </a:p>
          <a:p>
            <a:pPr indent="0" lvl="0" marL="0" marR="0" rtl="0" algn="l">
              <a:lnSpc>
                <a:spcPct val="100000"/>
              </a:lnSpc>
              <a:spcBef>
                <a:spcPts val="1200"/>
              </a:spcBef>
              <a:spcAft>
                <a:spcPts val="0"/>
              </a:spcAft>
              <a:buClr>
                <a:schemeClr val="dk1"/>
              </a:buClr>
              <a:buSzPts val="2000"/>
              <a:buFont typeface="Arial"/>
              <a:buNone/>
            </a:pPr>
            <a:r>
              <a:t/>
            </a:r>
            <a:endParaRPr sz="1800">
              <a:solidFill>
                <a:schemeClr val="dk1"/>
              </a:solidFill>
            </a:endParaRPr>
          </a:p>
        </p:txBody>
      </p:sp>
      <p:pic>
        <p:nvPicPr>
          <p:cNvPr id="415" name="Google Shape;415;p39"/>
          <p:cNvPicPr preferRelativeResize="0"/>
          <p:nvPr/>
        </p:nvPicPr>
        <p:blipFill>
          <a:blip r:embed="rId3">
            <a:alphaModFix/>
          </a:blip>
          <a:stretch>
            <a:fillRect/>
          </a:stretch>
        </p:blipFill>
        <p:spPr>
          <a:xfrm>
            <a:off x="1874700" y="2729547"/>
            <a:ext cx="9348901" cy="41284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cxnSp>
        <p:nvCxnSpPr>
          <p:cNvPr id="420" name="Google Shape;420;p40"/>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21" name="Google Shape;421;p40"/>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22" name="Google Shape;422;p40"/>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23" name="Google Shape;423;p40"/>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 </a:t>
            </a:r>
            <a:r>
              <a:rPr b="1" lang="en-US" sz="2400">
                <a:solidFill>
                  <a:schemeClr val="dk1"/>
                </a:solidFill>
              </a:rPr>
              <a:t>Dataset i Gjuhesise se Shteteve [</a:t>
            </a:r>
            <a:r>
              <a:rPr b="1" lang="en-US" sz="2400">
                <a:solidFill>
                  <a:schemeClr val="dk1"/>
                </a:solidFill>
              </a:rPr>
              <a:t>Power Bi]</a:t>
            </a:r>
            <a:endParaRPr b="1" sz="2400">
              <a:solidFill>
                <a:schemeClr val="dk1"/>
              </a:solidFill>
            </a:endParaRPr>
          </a:p>
        </p:txBody>
      </p:sp>
      <p:sp>
        <p:nvSpPr>
          <p:cNvPr id="424" name="Google Shape;424;p40"/>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25" name="Google Shape;425;p40"/>
          <p:cNvSpPr txBox="1"/>
          <p:nvPr/>
        </p:nvSpPr>
        <p:spPr>
          <a:xfrm>
            <a:off x="274325" y="956175"/>
            <a:ext cx="11538300" cy="251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Nga Mondial Databaza.</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Përshkrimi:</a:t>
            </a:r>
            <a:r>
              <a:rPr lang="en-US" sz="1800">
                <a:solidFill>
                  <a:schemeClr val="dk1"/>
                </a:solidFill>
              </a:rPr>
              <a:t> </a:t>
            </a:r>
            <a:r>
              <a:rPr lang="en-US" sz="1800">
                <a:solidFill>
                  <a:schemeClr val="dk1"/>
                </a:solidFill>
                <a:highlight>
                  <a:srgbClr val="FFFFFF"/>
                </a:highlight>
              </a:rPr>
              <a:t>Vizualizimi i numrit total të shteteve që flasin gjuhën përkatëse dhe tabela Gjuhë-Shtetë</a:t>
            </a:r>
            <a:r>
              <a:rPr lang="en-US" sz="1800">
                <a:solidFill>
                  <a:schemeClr val="dk1"/>
                </a:solidFill>
              </a:rPr>
              <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Key insights:</a:t>
            </a:r>
            <a:r>
              <a:rPr lang="en-US" sz="1800">
                <a:solidFill>
                  <a:schemeClr val="dk1"/>
                </a:solidFill>
              </a:rPr>
              <a:t> Shihet qe dukshem gjuha Angleze,Spanjolle dhe Frenge dominojn ne kete fushe si shkak i kolonizimit ne te kaluaren.</a:t>
            </a:r>
            <a:endParaRPr sz="1800">
              <a:solidFill>
                <a:schemeClr val="dk1"/>
              </a:solidFill>
            </a:endParaRPr>
          </a:p>
          <a:p>
            <a:pPr indent="0" lvl="0" marL="0" marR="0" rtl="0" algn="l">
              <a:lnSpc>
                <a:spcPct val="100000"/>
              </a:lnSpc>
              <a:spcBef>
                <a:spcPts val="1200"/>
              </a:spcBef>
              <a:spcAft>
                <a:spcPts val="0"/>
              </a:spcAft>
              <a:buClr>
                <a:schemeClr val="dk1"/>
              </a:buClr>
              <a:buSzPts val="2000"/>
              <a:buFont typeface="Arial"/>
              <a:buNone/>
            </a:pPr>
            <a:r>
              <a:t/>
            </a:r>
            <a:endParaRPr sz="1800">
              <a:solidFill>
                <a:schemeClr val="dk1"/>
              </a:solidFill>
            </a:endParaRPr>
          </a:p>
        </p:txBody>
      </p:sp>
      <p:pic>
        <p:nvPicPr>
          <p:cNvPr id="426" name="Google Shape;426;p40" title="Screenshot 2025-05-19 041056.png"/>
          <p:cNvPicPr preferRelativeResize="0"/>
          <p:nvPr/>
        </p:nvPicPr>
        <p:blipFill rotWithShape="1">
          <a:blip r:embed="rId3">
            <a:alphaModFix/>
          </a:blip>
          <a:srcRect b="7425" l="0" r="0" t="7417"/>
          <a:stretch/>
        </p:blipFill>
        <p:spPr>
          <a:xfrm>
            <a:off x="1040150" y="2854950"/>
            <a:ext cx="9348899" cy="3812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cxnSp>
        <p:nvCxnSpPr>
          <p:cNvPr id="431" name="Google Shape;431;p41"/>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32" name="Google Shape;432;p41"/>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33" name="Google Shape;433;p41"/>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34" name="Google Shape;434;p41"/>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 </a:t>
            </a:r>
            <a:r>
              <a:rPr b="1" lang="en-US" sz="2400">
                <a:solidFill>
                  <a:schemeClr val="dk1"/>
                </a:solidFill>
              </a:rPr>
              <a:t>Dataset Mondial [</a:t>
            </a:r>
            <a:r>
              <a:rPr b="1" lang="en-US" sz="2400">
                <a:solidFill>
                  <a:schemeClr val="dk1"/>
                </a:solidFill>
              </a:rPr>
              <a:t>Power Bi]</a:t>
            </a:r>
            <a:endParaRPr b="1" sz="2400">
              <a:solidFill>
                <a:schemeClr val="dk1"/>
              </a:solidFill>
            </a:endParaRPr>
          </a:p>
        </p:txBody>
      </p:sp>
      <p:sp>
        <p:nvSpPr>
          <p:cNvPr id="435" name="Google Shape;435;p41"/>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36" name="Google Shape;436;p41"/>
          <p:cNvSpPr txBox="1"/>
          <p:nvPr/>
        </p:nvSpPr>
        <p:spPr>
          <a:xfrm>
            <a:off x="326850" y="945725"/>
            <a:ext cx="11538300" cy="225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Përshkrimi</a:t>
            </a:r>
            <a:r>
              <a:rPr lang="en-US" sz="1800">
                <a:solidFill>
                  <a:schemeClr val="dk1"/>
                </a:solidFill>
              </a:rPr>
              <a:t>: Në këtë vizualizim është përdorur dataset-i </a:t>
            </a:r>
            <a:r>
              <a:rPr lang="en-US" sz="1800">
                <a:solidFill>
                  <a:schemeClr val="dk1"/>
                </a:solidFill>
              </a:rPr>
              <a:t>Mondial, e cila përmban informacione të detajuara mbi vendet e botës, përfshirë popullsinë, ekonominë, religjionet, qytetet dhe gjeografinë fizike.</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Key Insights</a:t>
            </a:r>
            <a:r>
              <a:rPr lang="en-US" sz="1800">
                <a:solidFill>
                  <a:schemeClr val="dk1"/>
                </a:solidFill>
              </a:rPr>
              <a:t>: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Feja me më shumë ndjekës në nivel global është Islami, e ndjekur nga Katolicizmi Romak dhe Hinduizmi. Katolicizmi dhe Islami janë të pranishëm në mbi 100 shtete secili, duke dëshmuar një dominim të gjerë global.</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pic>
        <p:nvPicPr>
          <p:cNvPr id="437" name="Google Shape;437;p41"/>
          <p:cNvPicPr preferRelativeResize="0"/>
          <p:nvPr/>
        </p:nvPicPr>
        <p:blipFill rotWithShape="1">
          <a:blip r:embed="rId3">
            <a:alphaModFix/>
          </a:blip>
          <a:srcRect b="0" l="0" r="48347" t="0"/>
          <a:stretch/>
        </p:blipFill>
        <p:spPr>
          <a:xfrm>
            <a:off x="1880219" y="2854025"/>
            <a:ext cx="5131424" cy="3448050"/>
          </a:xfrm>
          <a:prstGeom prst="rect">
            <a:avLst/>
          </a:prstGeom>
          <a:noFill/>
          <a:ln>
            <a:noFill/>
          </a:ln>
        </p:spPr>
      </p:pic>
      <p:pic>
        <p:nvPicPr>
          <p:cNvPr id="438" name="Google Shape;438;p41"/>
          <p:cNvPicPr preferRelativeResize="0"/>
          <p:nvPr/>
        </p:nvPicPr>
        <p:blipFill>
          <a:blip r:embed="rId4">
            <a:alphaModFix/>
          </a:blip>
          <a:stretch>
            <a:fillRect/>
          </a:stretch>
        </p:blipFill>
        <p:spPr>
          <a:xfrm>
            <a:off x="188447" y="3959275"/>
            <a:ext cx="1945800" cy="1237559"/>
          </a:xfrm>
          <a:prstGeom prst="rect">
            <a:avLst/>
          </a:prstGeom>
          <a:noFill/>
          <a:ln>
            <a:noFill/>
          </a:ln>
        </p:spPr>
      </p:pic>
      <p:pic>
        <p:nvPicPr>
          <p:cNvPr id="439" name="Google Shape;439;p41"/>
          <p:cNvPicPr preferRelativeResize="0"/>
          <p:nvPr/>
        </p:nvPicPr>
        <p:blipFill>
          <a:blip r:embed="rId5">
            <a:alphaModFix/>
          </a:blip>
          <a:stretch>
            <a:fillRect/>
          </a:stretch>
        </p:blipFill>
        <p:spPr>
          <a:xfrm>
            <a:off x="7225477" y="3073938"/>
            <a:ext cx="3754167" cy="3008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cxnSp>
        <p:nvCxnSpPr>
          <p:cNvPr id="444" name="Google Shape;444;p42"/>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45" name="Google Shape;445;p42"/>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46" name="Google Shape;446;p42"/>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47" name="Google Shape;447;p42"/>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a:t>
            </a:r>
            <a:r>
              <a:rPr b="1" lang="en-US" sz="2400">
                <a:solidFill>
                  <a:schemeClr val="dk1"/>
                </a:solidFill>
              </a:rPr>
              <a:t>- Dataset i World University Rankings [Power Bi]</a:t>
            </a:r>
            <a:endParaRPr b="1" sz="2400">
              <a:solidFill>
                <a:schemeClr val="dk1"/>
              </a:solidFill>
            </a:endParaRPr>
          </a:p>
        </p:txBody>
      </p:sp>
      <p:sp>
        <p:nvSpPr>
          <p:cNvPr id="448" name="Google Shape;448;p42"/>
          <p:cNvSpPr txBox="1"/>
          <p:nvPr/>
        </p:nvSpPr>
        <p:spPr>
          <a:xfrm>
            <a:off x="412350" y="1114325"/>
            <a:ext cx="11367300" cy="1062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Përshkrim:</a:t>
            </a:r>
            <a:endParaRPr b="1" sz="1800">
              <a:solidFill>
                <a:schemeClr val="dk1"/>
              </a:solidFill>
            </a:endParaRPr>
          </a:p>
          <a:p>
            <a:pPr indent="0" lvl="0" marL="0" marR="0" rtl="0" algn="l">
              <a:lnSpc>
                <a:spcPct val="100000"/>
              </a:lnSpc>
              <a:spcBef>
                <a:spcPts val="0"/>
              </a:spcBef>
              <a:spcAft>
                <a:spcPts val="0"/>
              </a:spcAft>
              <a:buClr>
                <a:schemeClr val="dk1"/>
              </a:buClr>
              <a:buSzPts val="2400"/>
              <a:buFont typeface="Arial"/>
              <a:buNone/>
            </a:pPr>
            <a:r>
              <a:rPr lang="en-US" sz="1800">
                <a:solidFill>
                  <a:schemeClr val="dk1"/>
                </a:solidFill>
              </a:rPr>
              <a:t>Grafiku tregon cilësinë akademike të universiteteve në botë nga 2011 deri në 2016, me ngjyrë më të errët për vendet me cilësi më të lartë.</a:t>
            </a:r>
            <a:endParaRPr sz="1800">
              <a:solidFill>
                <a:schemeClr val="dk1"/>
              </a:solidFill>
            </a:endParaRPr>
          </a:p>
          <a:p>
            <a:pPr indent="0" lvl="0" marL="0" marR="0" rtl="0" algn="l">
              <a:lnSpc>
                <a:spcPct val="100000"/>
              </a:lnSpc>
              <a:spcBef>
                <a:spcPts val="0"/>
              </a:spcBef>
              <a:spcAft>
                <a:spcPts val="0"/>
              </a:spcAft>
              <a:buClr>
                <a:schemeClr val="dk1"/>
              </a:buClr>
              <a:buSzPts val="2400"/>
              <a:buFont typeface="Arial"/>
              <a:buNone/>
            </a:pPr>
            <a:r>
              <a:t/>
            </a:r>
            <a:endParaRPr sz="1800">
              <a:solidFill>
                <a:schemeClr val="dk1"/>
              </a:solidFill>
            </a:endParaRPr>
          </a:p>
        </p:txBody>
      </p:sp>
      <p:pic>
        <p:nvPicPr>
          <p:cNvPr id="449" name="Google Shape;449;p42"/>
          <p:cNvPicPr preferRelativeResize="0"/>
          <p:nvPr/>
        </p:nvPicPr>
        <p:blipFill rotWithShape="1">
          <a:blip r:embed="rId3">
            <a:alphaModFix/>
          </a:blip>
          <a:srcRect b="0" l="0" r="14111" t="0"/>
          <a:stretch/>
        </p:blipFill>
        <p:spPr>
          <a:xfrm>
            <a:off x="4377975" y="3191775"/>
            <a:ext cx="7720600" cy="3666225"/>
          </a:xfrm>
          <a:prstGeom prst="rect">
            <a:avLst/>
          </a:prstGeom>
          <a:noFill/>
          <a:ln>
            <a:noFill/>
          </a:ln>
        </p:spPr>
      </p:pic>
      <p:sp>
        <p:nvSpPr>
          <p:cNvPr id="450" name="Google Shape;450;p42"/>
          <p:cNvSpPr txBox="1"/>
          <p:nvPr/>
        </p:nvSpPr>
        <p:spPr>
          <a:xfrm>
            <a:off x="356100" y="2078700"/>
            <a:ext cx="1147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Key insights:</a:t>
            </a:r>
            <a:endParaRPr b="1"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Universitetet në Amerikën e Veriut dhe Evropë kanë nivelin më të lartë akademik gjatë periudhës 2011–2016, me ngjyrë më të errët që tregon këtë trend.</a:t>
            </a:r>
            <a:endParaRPr sz="1800">
              <a:solidFill>
                <a:schemeClr val="dk1"/>
              </a:solidFill>
            </a:endParaRPr>
          </a:p>
        </p:txBody>
      </p:sp>
      <p:sp>
        <p:nvSpPr>
          <p:cNvPr id="451" name="Google Shape;451;p42"/>
          <p:cNvSpPr txBox="1"/>
          <p:nvPr/>
        </p:nvSpPr>
        <p:spPr>
          <a:xfrm>
            <a:off x="356100" y="3235625"/>
            <a:ext cx="40950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US" sz="1800">
                <a:solidFill>
                  <a:schemeClr val="dk1"/>
                </a:solidFill>
              </a:rPr>
              <a:t>Rajonet si Azia dhe Australia po përmirësojnë gradualisht cilësinë e tyre akademike, ndërsa Afrika dhe pjesa më e madhe e Amerikës së Jugut kanë nivele më të ulëta akademike.</a:t>
            </a:r>
            <a:endParaRPr sz="1800">
              <a:solidFill>
                <a:schemeClr val="dk1"/>
              </a:solidFill>
            </a:endParaRPr>
          </a:p>
        </p:txBody>
      </p:sp>
      <p:pic>
        <p:nvPicPr>
          <p:cNvPr id="452" name="Google Shape;452;p42"/>
          <p:cNvPicPr preferRelativeResize="0"/>
          <p:nvPr/>
        </p:nvPicPr>
        <p:blipFill rotWithShape="1">
          <a:blip r:embed="rId4">
            <a:alphaModFix/>
          </a:blip>
          <a:srcRect b="5829" l="0" r="0" t="0"/>
          <a:stretch/>
        </p:blipFill>
        <p:spPr>
          <a:xfrm>
            <a:off x="1251075" y="5082725"/>
            <a:ext cx="2305050" cy="1704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cxnSp>
        <p:nvCxnSpPr>
          <p:cNvPr id="223" name="Google Shape;223;p25"/>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24" name="Google Shape;224;p25"/>
          <p:cNvSpPr txBox="1"/>
          <p:nvPr>
            <p:ph idx="12" type="sldNum"/>
          </p:nvPr>
        </p:nvSpPr>
        <p:spPr>
          <a:xfrm>
            <a:off x="8796593" y="6302070"/>
            <a:ext cx="2844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25" name="Google Shape;225;p25"/>
          <p:cNvSpPr txBox="1"/>
          <p:nvPr/>
        </p:nvSpPr>
        <p:spPr>
          <a:xfrm>
            <a:off x="188452" y="6356351"/>
            <a:ext cx="28448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26" name="Google Shape;226;p25"/>
          <p:cNvSpPr txBox="1"/>
          <p:nvPr/>
        </p:nvSpPr>
        <p:spPr>
          <a:xfrm>
            <a:off x="547700" y="190122"/>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Përmbajtja</a:t>
            </a:r>
            <a:endParaRPr b="1" i="0" sz="2400" u="none" cap="none" strike="noStrike">
              <a:solidFill>
                <a:schemeClr val="dk1"/>
              </a:solidFill>
              <a:latin typeface="Arial"/>
              <a:ea typeface="Arial"/>
              <a:cs typeface="Arial"/>
              <a:sym typeface="Arial"/>
            </a:endParaRPr>
          </a:p>
        </p:txBody>
      </p:sp>
      <p:pic>
        <p:nvPicPr>
          <p:cNvPr id="227" name="Google Shape;227;p25"/>
          <p:cNvPicPr preferRelativeResize="0"/>
          <p:nvPr/>
        </p:nvPicPr>
        <p:blipFill>
          <a:blip r:embed="rId3">
            <a:alphaModFix/>
          </a:blip>
          <a:stretch>
            <a:fillRect/>
          </a:stretch>
        </p:blipFill>
        <p:spPr>
          <a:xfrm>
            <a:off x="830250" y="1198712"/>
            <a:ext cx="714800" cy="5103350"/>
          </a:xfrm>
          <a:prstGeom prst="rect">
            <a:avLst/>
          </a:prstGeom>
          <a:noFill/>
          <a:ln>
            <a:noFill/>
          </a:ln>
        </p:spPr>
      </p:pic>
      <p:sp>
        <p:nvSpPr>
          <p:cNvPr id="228" name="Google Shape;228;p25"/>
          <p:cNvSpPr txBox="1"/>
          <p:nvPr/>
        </p:nvSpPr>
        <p:spPr>
          <a:xfrm>
            <a:off x="1846891" y="1198697"/>
            <a:ext cx="4240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XML</a:t>
            </a:r>
            <a:endParaRPr b="0" i="0" sz="2000" u="none" cap="none" strike="noStrike">
              <a:solidFill>
                <a:schemeClr val="dk1"/>
              </a:solidFill>
              <a:latin typeface="Arial"/>
              <a:ea typeface="Arial"/>
              <a:cs typeface="Arial"/>
              <a:sym typeface="Arial"/>
            </a:endParaRPr>
          </a:p>
        </p:txBody>
      </p:sp>
      <p:sp>
        <p:nvSpPr>
          <p:cNvPr id="229" name="Google Shape;229;p25"/>
          <p:cNvSpPr txBox="1"/>
          <p:nvPr/>
        </p:nvSpPr>
        <p:spPr>
          <a:xfrm>
            <a:off x="1846891" y="2658822"/>
            <a:ext cx="4240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XQuery dhe XPath</a:t>
            </a:r>
            <a:endParaRPr b="0" i="0" sz="2000" u="none" cap="none" strike="noStrike">
              <a:solidFill>
                <a:schemeClr val="dk1"/>
              </a:solidFill>
              <a:latin typeface="Arial"/>
              <a:ea typeface="Arial"/>
              <a:cs typeface="Arial"/>
              <a:sym typeface="Arial"/>
            </a:endParaRPr>
          </a:p>
        </p:txBody>
      </p:sp>
      <p:sp>
        <p:nvSpPr>
          <p:cNvPr id="230" name="Google Shape;230;p25"/>
          <p:cNvSpPr txBox="1"/>
          <p:nvPr/>
        </p:nvSpPr>
        <p:spPr>
          <a:xfrm>
            <a:off x="1846891" y="4118947"/>
            <a:ext cx="4240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Vizualizimi i të Dhënave</a:t>
            </a:r>
            <a:endParaRPr b="0" i="0" sz="2000" u="none" cap="none" strike="noStrike">
              <a:solidFill>
                <a:schemeClr val="dk1"/>
              </a:solidFill>
              <a:latin typeface="Arial"/>
              <a:ea typeface="Arial"/>
              <a:cs typeface="Arial"/>
              <a:sym typeface="Arial"/>
            </a:endParaRPr>
          </a:p>
        </p:txBody>
      </p:sp>
      <p:sp>
        <p:nvSpPr>
          <p:cNvPr id="231" name="Google Shape;231;p25"/>
          <p:cNvSpPr txBox="1"/>
          <p:nvPr/>
        </p:nvSpPr>
        <p:spPr>
          <a:xfrm>
            <a:off x="1846891" y="5579072"/>
            <a:ext cx="4240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Perdorimi i PowerBi, Looker Studio</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cxnSp>
        <p:nvCxnSpPr>
          <p:cNvPr id="457" name="Google Shape;457;p43"/>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58" name="Google Shape;458;p43"/>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59" name="Google Shape;459;p43"/>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60" name="Google Shape;460;p43"/>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a:t>
            </a:r>
            <a:r>
              <a:rPr b="1" lang="en-US" sz="2400">
                <a:solidFill>
                  <a:schemeClr val="dk1"/>
                </a:solidFill>
              </a:rPr>
              <a:t>- Dataset i World University Rankings [</a:t>
            </a:r>
            <a:r>
              <a:rPr b="1" lang="en-US" sz="2400">
                <a:solidFill>
                  <a:schemeClr val="dk1"/>
                </a:solidFill>
              </a:rPr>
              <a:t>Power Bi</a:t>
            </a:r>
            <a:r>
              <a:rPr b="1" lang="en-US" sz="2400">
                <a:solidFill>
                  <a:schemeClr val="dk1"/>
                </a:solidFill>
              </a:rPr>
              <a:t>] </a:t>
            </a:r>
            <a:endParaRPr b="1" sz="2400">
              <a:solidFill>
                <a:schemeClr val="dk1"/>
              </a:solidFill>
            </a:endParaRPr>
          </a:p>
        </p:txBody>
      </p:sp>
      <p:sp>
        <p:nvSpPr>
          <p:cNvPr id="461" name="Google Shape;461;p43"/>
          <p:cNvSpPr txBox="1"/>
          <p:nvPr/>
        </p:nvSpPr>
        <p:spPr>
          <a:xfrm>
            <a:off x="547700" y="958825"/>
            <a:ext cx="11367300" cy="1062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Përshkrim:</a:t>
            </a:r>
            <a:endParaRPr b="1" sz="1800">
              <a:solidFill>
                <a:schemeClr val="dk1"/>
              </a:solidFill>
            </a:endParaRPr>
          </a:p>
          <a:p>
            <a:pPr indent="0" lvl="0" marL="0" marR="0" rtl="0" algn="l">
              <a:lnSpc>
                <a:spcPct val="100000"/>
              </a:lnSpc>
              <a:spcBef>
                <a:spcPts val="0"/>
              </a:spcBef>
              <a:spcAft>
                <a:spcPts val="0"/>
              </a:spcAft>
              <a:buClr>
                <a:schemeClr val="dk1"/>
              </a:buClr>
              <a:buSzPts val="2400"/>
              <a:buFont typeface="Arial"/>
              <a:buNone/>
            </a:pPr>
            <a:r>
              <a:rPr lang="en-US" sz="1800">
                <a:solidFill>
                  <a:schemeClr val="dk1"/>
                </a:solidFill>
              </a:rPr>
              <a:t>Grafiku i parë paraqet shtetet kryesore me cilësinë më të lartë të universiteteve</a:t>
            </a:r>
            <a:endParaRPr sz="1800">
              <a:solidFill>
                <a:schemeClr val="dk1"/>
              </a:solidFill>
            </a:endParaRPr>
          </a:p>
          <a:p>
            <a:pPr indent="0" lvl="0" marL="0" marR="0" rtl="0" algn="l">
              <a:lnSpc>
                <a:spcPct val="100000"/>
              </a:lnSpc>
              <a:spcBef>
                <a:spcPts val="0"/>
              </a:spcBef>
              <a:spcAft>
                <a:spcPts val="0"/>
              </a:spcAft>
              <a:buClr>
                <a:schemeClr val="dk1"/>
              </a:buClr>
              <a:buSzPts val="2400"/>
              <a:buFont typeface="Arial"/>
              <a:buNone/>
            </a:pPr>
            <a:r>
              <a:rPr lang="en-US" sz="1800">
                <a:solidFill>
                  <a:schemeClr val="dk1"/>
                </a:solidFill>
              </a:rPr>
              <a:t>Grafiku i dytë tregon evolucionin e mesatares së cilësisë universitare globale gjatë viteve 2011 deri 2016, </a:t>
            </a:r>
            <a:endParaRPr sz="1800">
              <a:solidFill>
                <a:schemeClr val="dk1"/>
              </a:solidFill>
            </a:endParaRPr>
          </a:p>
        </p:txBody>
      </p:sp>
      <p:sp>
        <p:nvSpPr>
          <p:cNvPr id="462" name="Google Shape;462;p43"/>
          <p:cNvSpPr txBox="1"/>
          <p:nvPr/>
        </p:nvSpPr>
        <p:spPr>
          <a:xfrm>
            <a:off x="547700" y="1908100"/>
            <a:ext cx="11479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Key Insights</a:t>
            </a:r>
            <a:r>
              <a:rPr lang="en-US" sz="1800">
                <a:solidFill>
                  <a:schemeClr val="dk1"/>
                </a:solidFill>
              </a:rPr>
              <a:t>: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Top vendet në cilësinë e universiteteve si Singapori, SHBA dhe Kina përfaqësojnë rajonet me zhvillim të fuqishëm akademik dhe teknologjik.Vlerat janë të ngushta rreth mesatares 60, që tregon konkurrencë të fortë në cilësinë universitare.</a:t>
            </a:r>
            <a:endParaRPr sz="1800">
              <a:solidFill>
                <a:schemeClr val="dk1"/>
              </a:solidFill>
            </a:endParaRPr>
          </a:p>
        </p:txBody>
      </p:sp>
      <p:sp>
        <p:nvSpPr>
          <p:cNvPr id="463" name="Google Shape;463;p43"/>
          <p:cNvSpPr txBox="1"/>
          <p:nvPr/>
        </p:nvSpPr>
        <p:spPr>
          <a:xfrm>
            <a:off x="547700" y="3064738"/>
            <a:ext cx="108510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US" sz="1800">
                <a:solidFill>
                  <a:schemeClr val="dk1"/>
                </a:solidFill>
              </a:rPr>
              <a:t>Cilësia ka luhatje vjetore, por rritet nga rreth 58 në vitin 2011 në mbi 62 në vitin 2016.</a:t>
            </a:r>
            <a:br>
              <a:rPr lang="en-US" sz="1800">
                <a:solidFill>
                  <a:schemeClr val="dk1"/>
                </a:solidFill>
              </a:rPr>
            </a:br>
            <a:r>
              <a:rPr lang="en-US" sz="1800">
                <a:solidFill>
                  <a:schemeClr val="dk1"/>
                </a:solidFill>
              </a:rPr>
              <a:t>Kjo tregon përmirësim të vazhdueshëm të standardeve akademike globalisht.</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1"/>
              </a:solidFill>
            </a:endParaRPr>
          </a:p>
        </p:txBody>
      </p:sp>
      <p:pic>
        <p:nvPicPr>
          <p:cNvPr id="464" name="Google Shape;464;p43"/>
          <p:cNvPicPr preferRelativeResize="0"/>
          <p:nvPr/>
        </p:nvPicPr>
        <p:blipFill>
          <a:blip r:embed="rId3">
            <a:alphaModFix/>
          </a:blip>
          <a:stretch>
            <a:fillRect/>
          </a:stretch>
        </p:blipFill>
        <p:spPr>
          <a:xfrm>
            <a:off x="1211085" y="4320275"/>
            <a:ext cx="4945364" cy="2602825"/>
          </a:xfrm>
          <a:prstGeom prst="rect">
            <a:avLst/>
          </a:prstGeom>
          <a:noFill/>
          <a:ln>
            <a:noFill/>
          </a:ln>
        </p:spPr>
      </p:pic>
      <p:pic>
        <p:nvPicPr>
          <p:cNvPr id="465" name="Google Shape;465;p43"/>
          <p:cNvPicPr preferRelativeResize="0"/>
          <p:nvPr/>
        </p:nvPicPr>
        <p:blipFill>
          <a:blip r:embed="rId4">
            <a:alphaModFix/>
          </a:blip>
          <a:stretch>
            <a:fillRect/>
          </a:stretch>
        </p:blipFill>
        <p:spPr>
          <a:xfrm>
            <a:off x="6598066" y="3883838"/>
            <a:ext cx="4283435" cy="2847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cxnSp>
        <p:nvCxnSpPr>
          <p:cNvPr id="470" name="Google Shape;470;p44"/>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71" name="Google Shape;471;p44"/>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72" name="Google Shape;472;p44"/>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73" name="Google Shape;473;p44"/>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a:t>
            </a:r>
            <a:r>
              <a:rPr b="1" lang="en-US" sz="2400">
                <a:solidFill>
                  <a:schemeClr val="dk1"/>
                </a:solidFill>
              </a:rPr>
              <a:t>- Dataset për klasifikimin e motit [</a:t>
            </a:r>
            <a:r>
              <a:rPr b="1" lang="en-US" sz="2400">
                <a:solidFill>
                  <a:schemeClr val="dk1"/>
                </a:solidFill>
              </a:rPr>
              <a:t>Looker Studio</a:t>
            </a:r>
            <a:r>
              <a:rPr b="1" lang="en-US" sz="2400">
                <a:solidFill>
                  <a:schemeClr val="dk1"/>
                </a:solidFill>
              </a:rPr>
              <a:t>]</a:t>
            </a:r>
            <a:endParaRPr b="1" sz="2400">
              <a:solidFill>
                <a:schemeClr val="dk1"/>
              </a:solidFill>
            </a:endParaRPr>
          </a:p>
        </p:txBody>
      </p:sp>
      <p:sp>
        <p:nvSpPr>
          <p:cNvPr id="474" name="Google Shape;474;p44"/>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75" name="Google Shape;475;p44"/>
          <p:cNvSpPr txBox="1"/>
          <p:nvPr/>
        </p:nvSpPr>
        <p:spPr>
          <a:xfrm>
            <a:off x="326850" y="945725"/>
            <a:ext cx="11538300" cy="2250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Përshkrimi</a:t>
            </a:r>
            <a:r>
              <a:rPr lang="en-US" sz="1800">
                <a:solidFill>
                  <a:schemeClr val="dk1"/>
                </a:solidFill>
              </a:rPr>
              <a:t>: Në këtë vizualizim është përdorur një dataset </a:t>
            </a:r>
            <a:r>
              <a:rPr lang="en-US" sz="1800">
                <a:solidFill>
                  <a:schemeClr val="dk1"/>
                </a:solidFill>
              </a:rPr>
              <a:t>i cili trajton klasifikimin e motit sipas tipareve klimatike si temperatura, lagështia dhe mbulimi me re.</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Key Insights</a:t>
            </a:r>
            <a:r>
              <a:rPr lang="en-US" sz="1800">
                <a:solidFill>
                  <a:schemeClr val="dk1"/>
                </a:solidFill>
              </a:rPr>
              <a:t>: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Motet me diell kanë temperaturat më të larta mesatare (32.43°C), ndërsa motet me borë kanë temperaturat më të ulëta, duke rënë edhe nën 0°C. Lagështia është më e lartë gjatë motit me shi dhe borë, duke treguar një lidhje të kundërt me temperaturën.</a:t>
            </a:r>
            <a:endParaRPr sz="1800">
              <a:solidFill>
                <a:schemeClr val="dk1"/>
              </a:solidFill>
            </a:endParaRPr>
          </a:p>
        </p:txBody>
      </p:sp>
      <p:pic>
        <p:nvPicPr>
          <p:cNvPr id="476" name="Google Shape;476;p44"/>
          <p:cNvPicPr preferRelativeResize="0"/>
          <p:nvPr/>
        </p:nvPicPr>
        <p:blipFill>
          <a:blip r:embed="rId3">
            <a:alphaModFix/>
          </a:blip>
          <a:stretch>
            <a:fillRect/>
          </a:stretch>
        </p:blipFill>
        <p:spPr>
          <a:xfrm>
            <a:off x="188450" y="3081649"/>
            <a:ext cx="4677180" cy="3003825"/>
          </a:xfrm>
          <a:prstGeom prst="rect">
            <a:avLst/>
          </a:prstGeom>
          <a:noFill/>
          <a:ln>
            <a:noFill/>
          </a:ln>
        </p:spPr>
      </p:pic>
      <p:pic>
        <p:nvPicPr>
          <p:cNvPr id="477" name="Google Shape;477;p44"/>
          <p:cNvPicPr preferRelativeResize="0"/>
          <p:nvPr/>
        </p:nvPicPr>
        <p:blipFill>
          <a:blip r:embed="rId4">
            <a:alphaModFix/>
          </a:blip>
          <a:stretch>
            <a:fillRect/>
          </a:stretch>
        </p:blipFill>
        <p:spPr>
          <a:xfrm>
            <a:off x="4292875" y="2984775"/>
            <a:ext cx="4292316" cy="3003825"/>
          </a:xfrm>
          <a:prstGeom prst="rect">
            <a:avLst/>
          </a:prstGeom>
          <a:noFill/>
          <a:ln>
            <a:noFill/>
          </a:ln>
        </p:spPr>
      </p:pic>
      <p:pic>
        <p:nvPicPr>
          <p:cNvPr id="478" name="Google Shape;478;p44"/>
          <p:cNvPicPr preferRelativeResize="0"/>
          <p:nvPr/>
        </p:nvPicPr>
        <p:blipFill>
          <a:blip r:embed="rId5">
            <a:alphaModFix/>
          </a:blip>
          <a:stretch>
            <a:fillRect/>
          </a:stretch>
        </p:blipFill>
        <p:spPr>
          <a:xfrm>
            <a:off x="7639775" y="3037789"/>
            <a:ext cx="4102403" cy="309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cxnSp>
        <p:nvCxnSpPr>
          <p:cNvPr id="483" name="Google Shape;483;p45"/>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84" name="Google Shape;484;p45"/>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85" name="Google Shape;485;p45"/>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486" name="Google Shape;486;p45"/>
          <p:cNvSpPr txBox="1"/>
          <p:nvPr/>
        </p:nvSpPr>
        <p:spPr>
          <a:xfrm>
            <a:off x="547700" y="129300"/>
            <a:ext cx="11720400" cy="5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b="1" lang="en-US" sz="2400">
                <a:solidFill>
                  <a:schemeClr val="dk1"/>
                </a:solidFill>
              </a:rPr>
              <a:t>Vizualizimi -</a:t>
            </a:r>
            <a:r>
              <a:rPr b="1" lang="en-US" sz="2400">
                <a:solidFill>
                  <a:schemeClr val="dk1"/>
                </a:solidFill>
              </a:rPr>
              <a:t> Dataset i Konsumit të Alkoolit në nivel global [</a:t>
            </a:r>
            <a:r>
              <a:rPr b="1" lang="en-US" sz="2400">
                <a:solidFill>
                  <a:schemeClr val="dk1"/>
                </a:solidFill>
              </a:rPr>
              <a:t>Looker Studio</a:t>
            </a:r>
            <a:r>
              <a:rPr b="1" lang="en-US" sz="2400">
                <a:solidFill>
                  <a:schemeClr val="dk1"/>
                </a:solidFill>
              </a:rPr>
              <a:t>]</a:t>
            </a:r>
            <a:endParaRPr b="1" sz="2400">
              <a:solidFill>
                <a:schemeClr val="dk1"/>
              </a:solidFill>
            </a:endParaRPr>
          </a:p>
        </p:txBody>
      </p:sp>
      <p:sp>
        <p:nvSpPr>
          <p:cNvPr id="487" name="Google Shape;487;p45"/>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88" name="Google Shape;488;p45"/>
          <p:cNvSpPr txBox="1"/>
          <p:nvPr/>
        </p:nvSpPr>
        <p:spPr>
          <a:xfrm>
            <a:off x="274325" y="727575"/>
            <a:ext cx="115383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Përshkrimi</a:t>
            </a:r>
            <a:r>
              <a:rPr lang="en-US" sz="1800">
                <a:solidFill>
                  <a:schemeClr val="dk1"/>
                </a:solidFill>
              </a:rPr>
              <a:t>: Në këtë vizualizim është përdorur një dataset që kombinon konsumin e alkoolit për banorë.</a:t>
            </a:r>
            <a:endParaRPr sz="1800">
              <a:solidFill>
                <a:schemeClr val="dk1"/>
              </a:solidFill>
            </a:endParaRPr>
          </a:p>
        </p:txBody>
      </p:sp>
      <p:sp>
        <p:nvSpPr>
          <p:cNvPr id="489" name="Google Shape;489;p45"/>
          <p:cNvSpPr txBox="1"/>
          <p:nvPr/>
        </p:nvSpPr>
        <p:spPr>
          <a:xfrm>
            <a:off x="317500" y="1630650"/>
            <a:ext cx="3686100" cy="1411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800">
                <a:solidFill>
                  <a:schemeClr val="dk1"/>
                </a:solidFill>
              </a:rPr>
              <a:t>Key insights</a:t>
            </a:r>
            <a:r>
              <a:rPr lang="en-US" sz="1800">
                <a:solidFill>
                  <a:schemeClr val="dk1"/>
                </a:solidFill>
              </a:rPr>
              <a:t>: Vendet me GDP të lartë nuk kanë domosdoshmërisht konsum më të lartë alkooli.</a:t>
            </a:r>
            <a:br>
              <a:rPr lang="en-US" sz="1800">
                <a:solidFill>
                  <a:schemeClr val="dk1"/>
                </a:solidFill>
              </a:rPr>
            </a:b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Lituania, Moldavia dhe Rusia kanë nivelin më të lartë të konsumit.</a:t>
            </a:r>
            <a:br>
              <a:rPr lang="en-US" sz="1800">
                <a:solidFill>
                  <a:schemeClr val="dk1"/>
                </a:solidFill>
              </a:rPr>
            </a:b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pic>
        <p:nvPicPr>
          <p:cNvPr id="490" name="Google Shape;490;p45"/>
          <p:cNvPicPr preferRelativeResize="0"/>
          <p:nvPr/>
        </p:nvPicPr>
        <p:blipFill>
          <a:blip r:embed="rId3">
            <a:alphaModFix/>
          </a:blip>
          <a:stretch>
            <a:fillRect/>
          </a:stretch>
        </p:blipFill>
        <p:spPr>
          <a:xfrm>
            <a:off x="469900" y="3476297"/>
            <a:ext cx="5410200" cy="3190875"/>
          </a:xfrm>
          <a:prstGeom prst="rect">
            <a:avLst/>
          </a:prstGeom>
          <a:noFill/>
          <a:ln>
            <a:noFill/>
          </a:ln>
        </p:spPr>
      </p:pic>
      <p:pic>
        <p:nvPicPr>
          <p:cNvPr id="491" name="Google Shape;491;p45"/>
          <p:cNvPicPr preferRelativeResize="0"/>
          <p:nvPr/>
        </p:nvPicPr>
        <p:blipFill>
          <a:blip r:embed="rId4">
            <a:alphaModFix/>
          </a:blip>
          <a:stretch>
            <a:fillRect/>
          </a:stretch>
        </p:blipFill>
        <p:spPr>
          <a:xfrm>
            <a:off x="6299200" y="1194250"/>
            <a:ext cx="4471350" cy="2389375"/>
          </a:xfrm>
          <a:prstGeom prst="rect">
            <a:avLst/>
          </a:prstGeom>
          <a:noFill/>
          <a:ln>
            <a:noFill/>
          </a:ln>
        </p:spPr>
      </p:pic>
      <p:pic>
        <p:nvPicPr>
          <p:cNvPr id="492" name="Google Shape;492;p45"/>
          <p:cNvPicPr preferRelativeResize="0"/>
          <p:nvPr/>
        </p:nvPicPr>
        <p:blipFill>
          <a:blip r:embed="rId5">
            <a:alphaModFix/>
          </a:blip>
          <a:stretch>
            <a:fillRect/>
          </a:stretch>
        </p:blipFill>
        <p:spPr>
          <a:xfrm>
            <a:off x="6242825" y="3507425"/>
            <a:ext cx="5278625" cy="30457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cxnSp>
        <p:nvCxnSpPr>
          <p:cNvPr id="497" name="Google Shape;497;p46"/>
          <p:cNvCxnSpPr/>
          <p:nvPr/>
        </p:nvCxnSpPr>
        <p:spPr>
          <a:xfrm flipH="1" rot="10800000">
            <a:off x="3395375" y="3397175"/>
            <a:ext cx="5291700" cy="3030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498" name="Google Shape;498;p46"/>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499" name="Google Shape;499;p46"/>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500" name="Google Shape;500;p46"/>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01" name="Google Shape;501;p46"/>
          <p:cNvSpPr txBox="1"/>
          <p:nvPr/>
        </p:nvSpPr>
        <p:spPr>
          <a:xfrm>
            <a:off x="1716600" y="2720775"/>
            <a:ext cx="875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chemeClr val="dk1"/>
                </a:solidFill>
              </a:rPr>
              <a:t>Faleminderit për Vëmendjen!</a:t>
            </a:r>
            <a:endParaRPr sz="2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cxnSp>
        <p:nvCxnSpPr>
          <p:cNvPr id="236" name="Google Shape;236;p26"/>
          <p:cNvCxnSpPr/>
          <p:nvPr/>
        </p:nvCxnSpPr>
        <p:spPr>
          <a:xfrm>
            <a:off x="623911" y="7127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37" name="Google Shape;237;p26"/>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38" name="Google Shape;238;p26"/>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39" name="Google Shape;239;p26"/>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a:t>
            </a:r>
            <a:endParaRPr b="1" i="0" sz="2400" u="none" cap="none" strike="noStrike">
              <a:solidFill>
                <a:schemeClr val="dk1"/>
              </a:solidFill>
              <a:latin typeface="Arial"/>
              <a:ea typeface="Arial"/>
              <a:cs typeface="Arial"/>
              <a:sym typeface="Arial"/>
            </a:endParaRPr>
          </a:p>
        </p:txBody>
      </p:sp>
      <p:sp>
        <p:nvSpPr>
          <p:cNvPr id="240" name="Google Shape;240;p26"/>
          <p:cNvSpPr txBox="1"/>
          <p:nvPr/>
        </p:nvSpPr>
        <p:spPr>
          <a:xfrm>
            <a:off x="479000" y="1214250"/>
            <a:ext cx="5105100" cy="1072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XML - përshkruan se si te ruhen te dhënat, në mënyrë strukturuar.</a:t>
            </a:r>
            <a:endParaRPr b="0" i="0" sz="1800" u="none" cap="none" strike="noStrike">
              <a:solidFill>
                <a:schemeClr val="dk1"/>
              </a:solidFill>
              <a:latin typeface="Arial"/>
              <a:ea typeface="Arial"/>
              <a:cs typeface="Arial"/>
              <a:sym typeface="Arial"/>
            </a:endParaRPr>
          </a:p>
        </p:txBody>
      </p:sp>
      <p:pic>
        <p:nvPicPr>
          <p:cNvPr id="241" name="Google Shape;241;p26"/>
          <p:cNvPicPr preferRelativeResize="0"/>
          <p:nvPr/>
        </p:nvPicPr>
        <p:blipFill>
          <a:blip r:embed="rId3">
            <a:alphaModFix/>
          </a:blip>
          <a:stretch>
            <a:fillRect/>
          </a:stretch>
        </p:blipFill>
        <p:spPr>
          <a:xfrm>
            <a:off x="6326700" y="1500400"/>
            <a:ext cx="5004924" cy="1505000"/>
          </a:xfrm>
          <a:prstGeom prst="rect">
            <a:avLst/>
          </a:prstGeom>
          <a:noFill/>
          <a:ln cap="flat" cmpd="sng" w="9525">
            <a:solidFill>
              <a:srgbClr val="999999"/>
            </a:solidFill>
            <a:prstDash val="solid"/>
            <a:round/>
            <a:headEnd len="sm" w="sm" type="none"/>
            <a:tailEnd len="sm" w="sm" type="none"/>
          </a:ln>
        </p:spPr>
      </p:pic>
      <p:sp>
        <p:nvSpPr>
          <p:cNvPr id="242" name="Google Shape;242;p26"/>
          <p:cNvSpPr txBox="1"/>
          <p:nvPr/>
        </p:nvSpPr>
        <p:spPr>
          <a:xfrm>
            <a:off x="479007" y="2055375"/>
            <a:ext cx="3919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DTD - Per validim</a:t>
            </a:r>
            <a:endParaRPr b="0" i="0" sz="1800" u="none" cap="none" strike="noStrike">
              <a:solidFill>
                <a:schemeClr val="dk1"/>
              </a:solidFill>
              <a:latin typeface="Arial"/>
              <a:ea typeface="Arial"/>
              <a:cs typeface="Arial"/>
              <a:sym typeface="Arial"/>
            </a:endParaRPr>
          </a:p>
        </p:txBody>
      </p:sp>
      <p:sp>
        <p:nvSpPr>
          <p:cNvPr id="243" name="Google Shape;243;p26"/>
          <p:cNvSpPr txBox="1"/>
          <p:nvPr/>
        </p:nvSpPr>
        <p:spPr>
          <a:xfrm>
            <a:off x="479007" y="3777700"/>
            <a:ext cx="3919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u="sng">
                <a:solidFill>
                  <a:schemeClr val="dk1"/>
                </a:solidFill>
              </a:rPr>
              <a:t>Validimi i një XML file</a:t>
            </a:r>
            <a:endParaRPr b="0" i="0" sz="2000" u="sng" cap="none" strike="noStrike">
              <a:solidFill>
                <a:schemeClr val="dk1"/>
              </a:solidFill>
              <a:latin typeface="Arial"/>
              <a:ea typeface="Arial"/>
              <a:cs typeface="Arial"/>
              <a:sym typeface="Arial"/>
            </a:endParaRPr>
          </a:p>
        </p:txBody>
      </p:sp>
      <p:sp>
        <p:nvSpPr>
          <p:cNvPr id="244" name="Google Shape;244;p26"/>
          <p:cNvSpPr txBox="1"/>
          <p:nvPr/>
        </p:nvSpPr>
        <p:spPr>
          <a:xfrm>
            <a:off x="479000" y="5067025"/>
            <a:ext cx="3919500" cy="1386600"/>
          </a:xfrm>
          <a:prstGeom prst="rect">
            <a:avLst/>
          </a:prstGeom>
          <a:noFill/>
          <a:ln>
            <a:noFill/>
          </a:ln>
        </p:spPr>
        <p:txBody>
          <a:bodyPr anchorCtr="0" anchor="ctr" bIns="45700" lIns="91425" spcFirstLastPara="1" rIns="91425" wrap="square" tIns="45700">
            <a:noAutofit/>
          </a:bodyPr>
          <a:lstStyle/>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Me anë të python..</a:t>
            </a:r>
            <a:endParaRPr sz="2000">
              <a:solidFill>
                <a:schemeClr val="dk1"/>
              </a:solidFill>
            </a:endParaRPr>
          </a:p>
          <a:p>
            <a:pPr indent="-412750" lvl="0" marL="457200" marR="0" rtl="0" algn="l">
              <a:lnSpc>
                <a:spcPct val="100000"/>
              </a:lnSpc>
              <a:spcBef>
                <a:spcPts val="0"/>
              </a:spcBef>
              <a:spcAft>
                <a:spcPts val="0"/>
              </a:spcAft>
              <a:buClr>
                <a:schemeClr val="dk1"/>
              </a:buClr>
              <a:buSzPts val="2900"/>
              <a:buChar char="-"/>
            </a:pPr>
            <a:r>
              <a:rPr lang="en-US" sz="2000" u="sng">
                <a:solidFill>
                  <a:schemeClr val="hlink"/>
                </a:solidFill>
                <a:hlinkClick r:id="rId4"/>
              </a:rPr>
              <a:t>Github Code</a:t>
            </a:r>
            <a:endParaRPr sz="2900">
              <a:solidFill>
                <a:schemeClr val="dk1"/>
              </a:solidFill>
            </a:endParaRPr>
          </a:p>
        </p:txBody>
      </p:sp>
      <p:sp>
        <p:nvSpPr>
          <p:cNvPr id="245" name="Google Shape;245;p26"/>
          <p:cNvSpPr txBox="1"/>
          <p:nvPr/>
        </p:nvSpPr>
        <p:spPr>
          <a:xfrm>
            <a:off x="479007" y="4560725"/>
            <a:ext cx="39195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sh. Mondial.xml dhe Mondial.dtd</a:t>
            </a:r>
            <a:endParaRPr b="0" i="0" sz="2000" cap="none" strike="noStrike">
              <a:solidFill>
                <a:schemeClr val="dk1"/>
              </a:solidFill>
              <a:latin typeface="Arial"/>
              <a:ea typeface="Arial"/>
              <a:cs typeface="Arial"/>
              <a:sym typeface="Arial"/>
            </a:endParaRPr>
          </a:p>
        </p:txBody>
      </p:sp>
      <p:pic>
        <p:nvPicPr>
          <p:cNvPr id="246" name="Google Shape;246;p26"/>
          <p:cNvPicPr preferRelativeResize="0"/>
          <p:nvPr/>
        </p:nvPicPr>
        <p:blipFill>
          <a:blip r:embed="rId5">
            <a:alphaModFix/>
          </a:blip>
          <a:stretch>
            <a:fillRect/>
          </a:stretch>
        </p:blipFill>
        <p:spPr>
          <a:xfrm>
            <a:off x="4551350" y="3777700"/>
            <a:ext cx="7366930" cy="28894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p27"/>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52" name="Google Shape;252;p27"/>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53" name="Google Shape;253;p27"/>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54" name="Google Shape;254;p27"/>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a:t>
            </a:r>
            <a:r>
              <a:rPr b="1" lang="en-US" sz="2400">
                <a:solidFill>
                  <a:schemeClr val="dk1"/>
                </a:solidFill>
              </a:rPr>
              <a:t>XQuery dhe XPath</a:t>
            </a:r>
            <a:endParaRPr b="1" i="0" sz="2400" u="none" cap="none" strike="noStrike">
              <a:solidFill>
                <a:schemeClr val="dk1"/>
              </a:solidFill>
              <a:latin typeface="Arial"/>
              <a:ea typeface="Arial"/>
              <a:cs typeface="Arial"/>
              <a:sym typeface="Arial"/>
            </a:endParaRPr>
          </a:p>
        </p:txBody>
      </p:sp>
      <p:sp>
        <p:nvSpPr>
          <p:cNvPr id="255" name="Google Shape;255;p27"/>
          <p:cNvSpPr txBox="1"/>
          <p:nvPr/>
        </p:nvSpPr>
        <p:spPr>
          <a:xfrm>
            <a:off x="623727" y="1183325"/>
            <a:ext cx="91113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XQuery - filtron, rreshton, kombinon apo transformon rreshtat e XML.</a:t>
            </a:r>
            <a:endParaRPr b="0" i="0" sz="1800" u="none" cap="none" strike="noStrike">
              <a:solidFill>
                <a:schemeClr val="dk1"/>
              </a:solidFill>
              <a:latin typeface="Arial"/>
              <a:ea typeface="Arial"/>
              <a:cs typeface="Arial"/>
              <a:sym typeface="Arial"/>
            </a:endParaRPr>
          </a:p>
        </p:txBody>
      </p:sp>
      <p:pic>
        <p:nvPicPr>
          <p:cNvPr id="256" name="Google Shape;256;p27"/>
          <p:cNvPicPr preferRelativeResize="0"/>
          <p:nvPr/>
        </p:nvPicPr>
        <p:blipFill rotWithShape="1">
          <a:blip r:embed="rId3">
            <a:alphaModFix/>
          </a:blip>
          <a:srcRect b="0" l="0" r="8517" t="0"/>
          <a:stretch/>
        </p:blipFill>
        <p:spPr>
          <a:xfrm>
            <a:off x="6050375" y="2039425"/>
            <a:ext cx="5813500" cy="1311025"/>
          </a:xfrm>
          <a:prstGeom prst="rect">
            <a:avLst/>
          </a:prstGeom>
          <a:noFill/>
          <a:ln cap="flat" cmpd="sng" w="9525">
            <a:solidFill>
              <a:srgbClr val="999999"/>
            </a:solidFill>
            <a:prstDash val="solid"/>
            <a:round/>
            <a:headEnd len="sm" w="sm" type="none"/>
            <a:tailEnd len="sm" w="sm" type="none"/>
          </a:ln>
        </p:spPr>
      </p:pic>
      <p:sp>
        <p:nvSpPr>
          <p:cNvPr id="257" name="Google Shape;257;p27"/>
          <p:cNvSpPr txBox="1"/>
          <p:nvPr/>
        </p:nvSpPr>
        <p:spPr>
          <a:xfrm>
            <a:off x="547702" y="3906600"/>
            <a:ext cx="9111300" cy="630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XPath - filtron, navigon rreshtat e XML</a:t>
            </a:r>
            <a:endParaRPr sz="1800">
              <a:solidFill>
                <a:schemeClr val="dk1"/>
              </a:solidFill>
            </a:endParaRPr>
          </a:p>
        </p:txBody>
      </p:sp>
      <p:pic>
        <p:nvPicPr>
          <p:cNvPr id="258" name="Google Shape;258;p27"/>
          <p:cNvPicPr preferRelativeResize="0"/>
          <p:nvPr/>
        </p:nvPicPr>
        <p:blipFill>
          <a:blip r:embed="rId4">
            <a:alphaModFix/>
          </a:blip>
          <a:stretch>
            <a:fillRect/>
          </a:stretch>
        </p:blipFill>
        <p:spPr>
          <a:xfrm>
            <a:off x="6253238" y="4388050"/>
            <a:ext cx="4792650" cy="503100"/>
          </a:xfrm>
          <a:prstGeom prst="rect">
            <a:avLst/>
          </a:prstGeom>
          <a:noFill/>
          <a:ln cap="flat" cmpd="sng" w="9525">
            <a:solidFill>
              <a:srgbClr val="999999"/>
            </a:solidFill>
            <a:prstDash val="solid"/>
            <a:round/>
            <a:headEnd len="sm" w="sm" type="none"/>
            <a:tailEnd len="sm" w="sm" type="none"/>
          </a:ln>
        </p:spPr>
      </p:pic>
      <p:sp>
        <p:nvSpPr>
          <p:cNvPr id="259" name="Google Shape;259;p27"/>
          <p:cNvSpPr txBox="1"/>
          <p:nvPr/>
        </p:nvSpPr>
        <p:spPr>
          <a:xfrm>
            <a:off x="742527" y="1971525"/>
            <a:ext cx="9111300" cy="6306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mbeshtet variable, kushtezime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transformime dhe mundesi pafund per XML</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Ekzekutohet me ngadale</a:t>
            </a:r>
            <a:endParaRPr sz="1800">
              <a:solidFill>
                <a:schemeClr val="dk1"/>
              </a:solidFill>
            </a:endParaRPr>
          </a:p>
        </p:txBody>
      </p:sp>
      <p:sp>
        <p:nvSpPr>
          <p:cNvPr id="260" name="Google Shape;260;p27"/>
          <p:cNvSpPr txBox="1"/>
          <p:nvPr/>
        </p:nvSpPr>
        <p:spPr>
          <a:xfrm>
            <a:off x="882227" y="4600950"/>
            <a:ext cx="9111300" cy="630600"/>
          </a:xfrm>
          <a:prstGeom prst="rect">
            <a:avLst/>
          </a:prstGeom>
          <a:noFill/>
          <a:ln>
            <a:noFill/>
          </a:ln>
        </p:spPr>
        <p:txBody>
          <a:bodyPr anchorCtr="0" anchor="ctr" bIns="45700" lIns="91425" spcFirstLastPara="1" rIns="91425" wrap="square" tIns="45700">
            <a:noAutofit/>
          </a:bodyPr>
          <a:lstStyle/>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 thjeshte dhe e shpejte</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E shume perhapur ne bibloteka</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cxnSp>
        <p:nvCxnSpPr>
          <p:cNvPr id="265" name="Google Shape;265;p28"/>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66" name="Google Shape;266;p28"/>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67" name="Google Shape;267;p28"/>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68" name="Google Shape;268;p28"/>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1 mondial</a:t>
            </a:r>
            <a:endParaRPr b="1" i="0" sz="2400" u="none" cap="none" strike="noStrike">
              <a:solidFill>
                <a:schemeClr val="dk1"/>
              </a:solidFill>
              <a:latin typeface="Arial"/>
              <a:ea typeface="Arial"/>
              <a:cs typeface="Arial"/>
              <a:sym typeface="Arial"/>
            </a:endParaRPr>
          </a:p>
        </p:txBody>
      </p:sp>
      <p:sp>
        <p:nvSpPr>
          <p:cNvPr id="269" name="Google Shape;269;p28"/>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70" name="Google Shape;270;p28"/>
          <p:cNvSpPr txBox="1"/>
          <p:nvPr/>
        </p:nvSpPr>
        <p:spPr>
          <a:xfrm>
            <a:off x="547700" y="788975"/>
            <a:ext cx="10655100" cy="86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Qëllimi</a:t>
            </a:r>
            <a:r>
              <a:rPr lang="en-US" sz="1800">
                <a:solidFill>
                  <a:schemeClr val="dk1"/>
                </a:solidFill>
              </a:rPr>
              <a:t>: Gjetja e lumenjeve që kalojnë në shtetet te cilat janë anëtare te NATO dhe EU. </a:t>
            </a:r>
            <a:endParaRPr b="0" i="0" sz="1800" u="none" cap="none" strike="noStrike">
              <a:solidFill>
                <a:schemeClr val="dk1"/>
              </a:solidFill>
              <a:latin typeface="Arial"/>
              <a:ea typeface="Arial"/>
              <a:cs typeface="Arial"/>
              <a:sym typeface="Arial"/>
            </a:endParaRPr>
          </a:p>
        </p:txBody>
      </p:sp>
      <p:sp>
        <p:nvSpPr>
          <p:cNvPr id="271" name="Google Shape;271;p28"/>
          <p:cNvSpPr txBox="1"/>
          <p:nvPr/>
        </p:nvSpPr>
        <p:spPr>
          <a:xfrm>
            <a:off x="5746700" y="1379875"/>
            <a:ext cx="5621400" cy="47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Hyrja: Mondial.xml</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272" name="Google Shape;272;p28"/>
          <p:cNvPicPr preferRelativeResize="0"/>
          <p:nvPr/>
        </p:nvPicPr>
        <p:blipFill rotWithShape="1">
          <a:blip r:embed="rId3">
            <a:alphaModFix/>
          </a:blip>
          <a:srcRect b="20000" l="0" r="0" t="0"/>
          <a:stretch/>
        </p:blipFill>
        <p:spPr>
          <a:xfrm>
            <a:off x="5746700" y="2096238"/>
            <a:ext cx="3417100" cy="3968550"/>
          </a:xfrm>
          <a:prstGeom prst="rect">
            <a:avLst/>
          </a:prstGeom>
          <a:noFill/>
          <a:ln cap="flat" cmpd="sng" w="9525">
            <a:solidFill>
              <a:srgbClr val="757575"/>
            </a:solidFill>
            <a:prstDash val="solid"/>
            <a:round/>
            <a:headEnd len="sm" w="sm" type="none"/>
            <a:tailEnd len="sm" w="sm" type="none"/>
          </a:ln>
        </p:spPr>
      </p:pic>
      <p:sp>
        <p:nvSpPr>
          <p:cNvPr id="273" name="Google Shape;273;p28"/>
          <p:cNvSpPr txBox="1"/>
          <p:nvPr/>
        </p:nvSpPr>
        <p:spPr>
          <a:xfrm>
            <a:off x="1798400" y="6302050"/>
            <a:ext cx="9083100" cy="47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Sfidë: Jo konsistencë mes XML file te Mondial dhe Mondial.sql</a:t>
            </a:r>
            <a:endParaRPr sz="1800">
              <a:solidFill>
                <a:schemeClr val="dk1"/>
              </a:solidFill>
            </a:endParaRPr>
          </a:p>
        </p:txBody>
      </p:sp>
      <p:pic>
        <p:nvPicPr>
          <p:cNvPr id="274" name="Google Shape;274;p28"/>
          <p:cNvPicPr preferRelativeResize="0"/>
          <p:nvPr/>
        </p:nvPicPr>
        <p:blipFill>
          <a:blip r:embed="rId4">
            <a:alphaModFix/>
          </a:blip>
          <a:stretch>
            <a:fillRect/>
          </a:stretch>
        </p:blipFill>
        <p:spPr>
          <a:xfrm>
            <a:off x="589259" y="1716850"/>
            <a:ext cx="4882766" cy="444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cxnSp>
        <p:nvCxnSpPr>
          <p:cNvPr id="279" name="Google Shape;279;p29"/>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80" name="Google Shape;280;p29"/>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81" name="Google Shape;281;p29"/>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82" name="Google Shape;282;p29"/>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2 mondial</a:t>
            </a:r>
            <a:endParaRPr b="1" i="0" sz="2400" u="none" cap="none" strike="noStrike">
              <a:solidFill>
                <a:schemeClr val="dk1"/>
              </a:solidFill>
              <a:latin typeface="Arial"/>
              <a:ea typeface="Arial"/>
              <a:cs typeface="Arial"/>
              <a:sym typeface="Arial"/>
            </a:endParaRPr>
          </a:p>
        </p:txBody>
      </p:sp>
      <p:sp>
        <p:nvSpPr>
          <p:cNvPr id="283" name="Google Shape;283;p29"/>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84" name="Google Shape;284;p29"/>
          <p:cNvSpPr txBox="1"/>
          <p:nvPr/>
        </p:nvSpPr>
        <p:spPr>
          <a:xfrm>
            <a:off x="547700" y="728100"/>
            <a:ext cx="10655100" cy="86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Qellimi:</a:t>
            </a:r>
            <a:r>
              <a:rPr lang="en-US" sz="1800">
                <a:solidFill>
                  <a:schemeClr val="dk1"/>
                </a:solidFill>
              </a:rPr>
              <a:t> Gjetja e kryeqyteteve te shteteve qe nuk jane antare te asnje organizate boterore.</a:t>
            </a:r>
            <a:r>
              <a:rPr lang="en-US" sz="1800">
                <a:solidFill>
                  <a:schemeClr val="dk1"/>
                </a:solidFill>
              </a:rPr>
              <a:t> </a:t>
            </a:r>
            <a:endParaRPr b="0" i="0" sz="1800" u="none" cap="none" strike="noStrike">
              <a:solidFill>
                <a:schemeClr val="dk1"/>
              </a:solidFill>
              <a:latin typeface="Arial"/>
              <a:ea typeface="Arial"/>
              <a:cs typeface="Arial"/>
              <a:sym typeface="Arial"/>
            </a:endParaRPr>
          </a:p>
        </p:txBody>
      </p:sp>
      <p:sp>
        <p:nvSpPr>
          <p:cNvPr id="285" name="Google Shape;285;p29"/>
          <p:cNvSpPr txBox="1"/>
          <p:nvPr/>
        </p:nvSpPr>
        <p:spPr>
          <a:xfrm>
            <a:off x="1004050" y="1464100"/>
            <a:ext cx="5621400" cy="47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Hyrja: Mondial.xml</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286" name="Google Shape;286;p29" title="Screenshot 2025-05-19 013042.png"/>
          <p:cNvPicPr preferRelativeResize="0"/>
          <p:nvPr/>
        </p:nvPicPr>
        <p:blipFill>
          <a:blip r:embed="rId3">
            <a:alphaModFix/>
          </a:blip>
          <a:stretch>
            <a:fillRect/>
          </a:stretch>
        </p:blipFill>
        <p:spPr>
          <a:xfrm>
            <a:off x="911875" y="2165100"/>
            <a:ext cx="4545650" cy="3969349"/>
          </a:xfrm>
          <a:prstGeom prst="rect">
            <a:avLst/>
          </a:prstGeom>
          <a:noFill/>
          <a:ln>
            <a:noFill/>
          </a:ln>
        </p:spPr>
      </p:pic>
      <p:pic>
        <p:nvPicPr>
          <p:cNvPr id="287" name="Google Shape;287;p29"/>
          <p:cNvPicPr preferRelativeResize="0"/>
          <p:nvPr/>
        </p:nvPicPr>
        <p:blipFill>
          <a:blip r:embed="rId4">
            <a:alphaModFix/>
          </a:blip>
          <a:stretch>
            <a:fillRect/>
          </a:stretch>
        </p:blipFill>
        <p:spPr>
          <a:xfrm>
            <a:off x="6700725" y="1464100"/>
            <a:ext cx="3368150" cy="505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cxnSp>
        <p:nvCxnSpPr>
          <p:cNvPr id="292" name="Google Shape;292;p30"/>
          <p:cNvCxnSpPr/>
          <p:nvPr/>
        </p:nvCxnSpPr>
        <p:spPr>
          <a:xfrm flipH="1" rot="10800000">
            <a:off x="547711" y="781725"/>
            <a:ext cx="7590600" cy="720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293" name="Google Shape;293;p30"/>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294" name="Google Shape;294;p30"/>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295" name="Google Shape;295;p30"/>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 Shtesë</a:t>
            </a:r>
            <a:endParaRPr b="1" i="0" sz="2400" u="none" cap="none" strike="noStrike">
              <a:solidFill>
                <a:schemeClr val="dk1"/>
              </a:solidFill>
              <a:latin typeface="Arial"/>
              <a:ea typeface="Arial"/>
              <a:cs typeface="Arial"/>
              <a:sym typeface="Arial"/>
            </a:endParaRPr>
          </a:p>
        </p:txBody>
      </p:sp>
      <p:sp>
        <p:nvSpPr>
          <p:cNvPr id="296" name="Google Shape;296;p30"/>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97" name="Google Shape;297;p30"/>
          <p:cNvSpPr txBox="1"/>
          <p:nvPr/>
        </p:nvSpPr>
        <p:spPr>
          <a:xfrm>
            <a:off x="447400" y="956688"/>
            <a:ext cx="5013300" cy="1196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Qëllimi</a:t>
            </a:r>
            <a:r>
              <a:rPr lang="en-US" sz="1800">
                <a:solidFill>
                  <a:schemeClr val="dk1"/>
                </a:solidFill>
              </a:rPr>
              <a:t>: </a:t>
            </a:r>
            <a:r>
              <a:rPr lang="en-US" sz="1800">
                <a:solidFill>
                  <a:schemeClr val="dk1"/>
                </a:solidFill>
              </a:rPr>
              <a:t>Gjetja e e top 20 shteteve me te vakcinuara nga COVID 19. Popullata dhe shtete merren nga mondial, kurse numri i vakcinimeve eshte marre nga vaccinations.xml</a:t>
            </a:r>
            <a:r>
              <a:rPr lang="en-US" sz="1800">
                <a:solidFill>
                  <a:schemeClr val="dk1"/>
                </a:solidFill>
              </a:rPr>
              <a:t>. </a:t>
            </a:r>
            <a:endParaRPr b="0" i="0" sz="1800" u="none" cap="none" strike="noStrike">
              <a:solidFill>
                <a:schemeClr val="dk1"/>
              </a:solidFill>
              <a:latin typeface="Arial"/>
              <a:ea typeface="Arial"/>
              <a:cs typeface="Arial"/>
              <a:sym typeface="Arial"/>
            </a:endParaRPr>
          </a:p>
        </p:txBody>
      </p:sp>
      <p:sp>
        <p:nvSpPr>
          <p:cNvPr id="298" name="Google Shape;298;p30"/>
          <p:cNvSpPr txBox="1"/>
          <p:nvPr/>
        </p:nvSpPr>
        <p:spPr>
          <a:xfrm>
            <a:off x="447400" y="3602150"/>
            <a:ext cx="5621400" cy="47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Hyrja: Mondial.xml dhe Vaccinations.xml</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299" name="Google Shape;299;p30"/>
          <p:cNvSpPr txBox="1"/>
          <p:nvPr/>
        </p:nvSpPr>
        <p:spPr>
          <a:xfrm>
            <a:off x="447400" y="2301963"/>
            <a:ext cx="5488200" cy="775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Dataset i Vaccinations u gjet si Json. Eshtë konvertuar në XML me python.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u="sng">
                <a:solidFill>
                  <a:schemeClr val="hlink"/>
                </a:solidFill>
                <a:hlinkClick r:id="rId3"/>
              </a:rPr>
              <a:t>Python Converter Github</a:t>
            </a:r>
            <a:endParaRPr sz="1800">
              <a:solidFill>
                <a:schemeClr val="dk1"/>
              </a:solidFill>
            </a:endParaRPr>
          </a:p>
        </p:txBody>
      </p:sp>
      <p:sp>
        <p:nvSpPr>
          <p:cNvPr id="300" name="Google Shape;300;p30"/>
          <p:cNvSpPr txBox="1"/>
          <p:nvPr/>
        </p:nvSpPr>
        <p:spPr>
          <a:xfrm>
            <a:off x="547700" y="4214625"/>
            <a:ext cx="11430600" cy="47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301" name="Google Shape;301;p30"/>
          <p:cNvPicPr preferRelativeResize="0"/>
          <p:nvPr/>
        </p:nvPicPr>
        <p:blipFill>
          <a:blip r:embed="rId4">
            <a:alphaModFix/>
          </a:blip>
          <a:stretch>
            <a:fillRect/>
          </a:stretch>
        </p:blipFill>
        <p:spPr>
          <a:xfrm>
            <a:off x="0" y="4827102"/>
            <a:ext cx="12191998" cy="1935796"/>
          </a:xfrm>
          <a:prstGeom prst="rect">
            <a:avLst/>
          </a:prstGeom>
          <a:noFill/>
          <a:ln>
            <a:noFill/>
          </a:ln>
        </p:spPr>
      </p:pic>
      <p:pic>
        <p:nvPicPr>
          <p:cNvPr id="302" name="Google Shape;302;p30"/>
          <p:cNvPicPr preferRelativeResize="0"/>
          <p:nvPr/>
        </p:nvPicPr>
        <p:blipFill>
          <a:blip r:embed="rId5">
            <a:alphaModFix/>
          </a:blip>
          <a:stretch>
            <a:fillRect/>
          </a:stretch>
        </p:blipFill>
        <p:spPr>
          <a:xfrm>
            <a:off x="5713350" y="129300"/>
            <a:ext cx="4485074" cy="596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cxnSp>
        <p:nvCxnSpPr>
          <p:cNvPr id="307" name="Google Shape;307;p31"/>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08" name="Google Shape;308;p31"/>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309" name="Google Shape;309;p31"/>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310" name="Google Shape;310;p31"/>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 Shtesë</a:t>
            </a:r>
            <a:endParaRPr b="1" i="0" sz="2400" u="none" cap="none" strike="noStrike">
              <a:solidFill>
                <a:schemeClr val="dk1"/>
              </a:solidFill>
              <a:latin typeface="Arial"/>
              <a:ea typeface="Arial"/>
              <a:cs typeface="Arial"/>
              <a:sym typeface="Arial"/>
            </a:endParaRPr>
          </a:p>
        </p:txBody>
      </p:sp>
      <p:sp>
        <p:nvSpPr>
          <p:cNvPr id="311" name="Google Shape;311;p31"/>
          <p:cNvSpPr txBox="1"/>
          <p:nvPr/>
        </p:nvSpPr>
        <p:spPr>
          <a:xfrm>
            <a:off x="274325" y="111804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12" name="Google Shape;312;p31"/>
          <p:cNvSpPr txBox="1"/>
          <p:nvPr/>
        </p:nvSpPr>
        <p:spPr>
          <a:xfrm>
            <a:off x="557300" y="979963"/>
            <a:ext cx="5334300" cy="15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Qëllimi</a:t>
            </a:r>
            <a:r>
              <a:rPr lang="en-US" sz="1800">
                <a:solidFill>
                  <a:schemeClr val="dk1"/>
                </a:solidFill>
              </a:rPr>
              <a:t>: </a:t>
            </a:r>
            <a:r>
              <a:rPr lang="en-US" sz="1800">
                <a:solidFill>
                  <a:schemeClr val="dk1"/>
                </a:solidFill>
              </a:rPr>
              <a:t>Gjetja e  top 10 shteteve me konsumin më të lartë të alkoolit përgjatë vitit 2018.</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Output-i krijohet si një dokument HTML me tabelë të stiluar.</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13" name="Google Shape;313;p31"/>
          <p:cNvSpPr txBox="1"/>
          <p:nvPr/>
        </p:nvSpPr>
        <p:spPr>
          <a:xfrm>
            <a:off x="112250" y="3670950"/>
            <a:ext cx="5621400" cy="479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14" name="Google Shape;314;p31"/>
          <p:cNvSpPr txBox="1"/>
          <p:nvPr/>
        </p:nvSpPr>
        <p:spPr>
          <a:xfrm>
            <a:off x="547700" y="2161354"/>
            <a:ext cx="5488200" cy="15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Dataset-in e Alcohol Consumption e gjetëm si CSV file. Eshtë konvertuar në XML me një skriptë në python.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u="sng">
                <a:solidFill>
                  <a:schemeClr val="hlink"/>
                </a:solidFill>
                <a:hlinkClick r:id="rId3"/>
              </a:rPr>
              <a:t>Convert CSVtoXML</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15" name="Google Shape;315;p31"/>
          <p:cNvSpPr txBox="1"/>
          <p:nvPr/>
        </p:nvSpPr>
        <p:spPr>
          <a:xfrm>
            <a:off x="446100" y="4467625"/>
            <a:ext cx="11071200" cy="47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316" name="Google Shape;316;p31"/>
          <p:cNvPicPr preferRelativeResize="0"/>
          <p:nvPr/>
        </p:nvPicPr>
        <p:blipFill>
          <a:blip r:embed="rId4">
            <a:alphaModFix/>
          </a:blip>
          <a:stretch>
            <a:fillRect/>
          </a:stretch>
        </p:blipFill>
        <p:spPr>
          <a:xfrm>
            <a:off x="1864950" y="4150050"/>
            <a:ext cx="10782301" cy="2740526"/>
          </a:xfrm>
          <a:prstGeom prst="rect">
            <a:avLst/>
          </a:prstGeom>
          <a:noFill/>
          <a:ln>
            <a:noFill/>
          </a:ln>
        </p:spPr>
      </p:pic>
      <p:pic>
        <p:nvPicPr>
          <p:cNvPr id="317" name="Google Shape;317;p31"/>
          <p:cNvPicPr preferRelativeResize="0"/>
          <p:nvPr/>
        </p:nvPicPr>
        <p:blipFill>
          <a:blip r:embed="rId5">
            <a:alphaModFix/>
          </a:blip>
          <a:stretch>
            <a:fillRect/>
          </a:stretch>
        </p:blipFill>
        <p:spPr>
          <a:xfrm>
            <a:off x="7129950" y="889063"/>
            <a:ext cx="2493275" cy="3478425"/>
          </a:xfrm>
          <a:prstGeom prst="rect">
            <a:avLst/>
          </a:prstGeom>
          <a:noFill/>
          <a:ln>
            <a:noFill/>
          </a:ln>
        </p:spPr>
      </p:pic>
      <p:sp>
        <p:nvSpPr>
          <p:cNvPr id="318" name="Google Shape;318;p31"/>
          <p:cNvSpPr txBox="1"/>
          <p:nvPr/>
        </p:nvSpPr>
        <p:spPr>
          <a:xfrm>
            <a:off x="8651250" y="2896250"/>
            <a:ext cx="19812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order by desc</a:t>
            </a:r>
            <a:br>
              <a:rPr lang="en-US" sz="1100">
                <a:solidFill>
                  <a:schemeClr val="dk1"/>
                </a:solidFill>
              </a:rPr>
            </a:br>
            <a:r>
              <a:rPr lang="en-US" sz="1100">
                <a:solidFill>
                  <a:schemeClr val="dk1"/>
                </a:solidFill>
              </a:rPr>
              <a:t>filter Top 10</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cxnSp>
        <p:nvCxnSpPr>
          <p:cNvPr id="323" name="Google Shape;323;p32"/>
          <p:cNvCxnSpPr/>
          <p:nvPr/>
        </p:nvCxnSpPr>
        <p:spPr>
          <a:xfrm>
            <a:off x="547711" y="788925"/>
            <a:ext cx="10333800" cy="0"/>
          </a:xfrm>
          <a:prstGeom prst="straightConnector1">
            <a:avLst/>
          </a:prstGeom>
          <a:noFill/>
          <a:ln cap="flat" cmpd="sng" w="1905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324" name="Google Shape;324;p32"/>
          <p:cNvSpPr txBox="1"/>
          <p:nvPr>
            <p:ph idx="12" type="sldNum"/>
          </p:nvPr>
        </p:nvSpPr>
        <p:spPr>
          <a:xfrm>
            <a:off x="8796593" y="6302070"/>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
        <p:nvSpPr>
          <p:cNvPr id="325" name="Google Shape;325;p32"/>
          <p:cNvSpPr txBox="1"/>
          <p:nvPr/>
        </p:nvSpPr>
        <p:spPr>
          <a:xfrm>
            <a:off x="188452" y="6356351"/>
            <a:ext cx="28449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888888"/>
                </a:solidFill>
                <a:latin typeface="Calibri"/>
                <a:ea typeface="Calibri"/>
                <a:cs typeface="Calibri"/>
                <a:sym typeface="Calibri"/>
              </a:rPr>
              <a:t>202</a:t>
            </a:r>
            <a:r>
              <a:rPr lang="en-US" sz="1200">
                <a:solidFill>
                  <a:srgbClr val="888888"/>
                </a:solidFill>
                <a:latin typeface="Calibri"/>
                <a:ea typeface="Calibri"/>
                <a:cs typeface="Calibri"/>
                <a:sym typeface="Calibri"/>
              </a:rPr>
              <a:t>5</a:t>
            </a:r>
            <a:endParaRPr/>
          </a:p>
        </p:txBody>
      </p:sp>
      <p:sp>
        <p:nvSpPr>
          <p:cNvPr id="326" name="Google Shape;326;p32"/>
          <p:cNvSpPr txBox="1"/>
          <p:nvPr/>
        </p:nvSpPr>
        <p:spPr>
          <a:xfrm>
            <a:off x="547700" y="1292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US" sz="2400">
                <a:solidFill>
                  <a:schemeClr val="dk1"/>
                </a:solidFill>
              </a:rPr>
              <a:t>XML - XQuery  - Shtesë</a:t>
            </a:r>
            <a:endParaRPr b="1" i="0" sz="2400" u="none" cap="none" strike="noStrike">
              <a:solidFill>
                <a:schemeClr val="dk1"/>
              </a:solidFill>
              <a:latin typeface="Arial"/>
              <a:ea typeface="Arial"/>
              <a:cs typeface="Arial"/>
              <a:sym typeface="Arial"/>
            </a:endParaRPr>
          </a:p>
        </p:txBody>
      </p:sp>
      <p:sp>
        <p:nvSpPr>
          <p:cNvPr id="327" name="Google Shape;327;p32"/>
          <p:cNvSpPr txBox="1"/>
          <p:nvPr/>
        </p:nvSpPr>
        <p:spPr>
          <a:xfrm>
            <a:off x="188450" y="962897"/>
            <a:ext cx="9348900" cy="598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28" name="Google Shape;328;p32"/>
          <p:cNvSpPr txBox="1"/>
          <p:nvPr/>
        </p:nvSpPr>
        <p:spPr>
          <a:xfrm>
            <a:off x="579575" y="1641300"/>
            <a:ext cx="6174000" cy="867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n-US" sz="1800">
                <a:solidFill>
                  <a:schemeClr val="dk1"/>
                </a:solidFill>
              </a:rPr>
              <a:t>Qëllimi</a:t>
            </a:r>
            <a:r>
              <a:rPr lang="en-US" sz="1800">
                <a:solidFill>
                  <a:schemeClr val="dk1"/>
                </a:solidFill>
              </a:rPr>
              <a:t>: Identifikimin dhe paraqitjen e universitetit më të mirë për secilin vend në formë të tabelës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Output-i krijohet si një dokument HTML me tabelë të stiluar, duke paraqitur vendin , emrin e universitetit dhe total score në bazë të cilës janë krahasuar</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29" name="Google Shape;329;p32"/>
          <p:cNvSpPr txBox="1"/>
          <p:nvPr/>
        </p:nvSpPr>
        <p:spPr>
          <a:xfrm>
            <a:off x="579575" y="2665150"/>
            <a:ext cx="5488200" cy="121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800">
                <a:solidFill>
                  <a:schemeClr val="dk1"/>
                </a:solidFill>
              </a:rPr>
              <a:t>Dataset-in e University Ranking e gjetëm si CSV file. Eshtë konvertuar në XML me një skriptë në python.   </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rPr lang="en-US" sz="1800" u="sng">
                <a:solidFill>
                  <a:schemeClr val="hlink"/>
                </a:solidFill>
                <a:hlinkClick r:id="rId3"/>
              </a:rPr>
              <a:t>Convert CSVtoXML</a:t>
            </a:r>
            <a:endParaRPr sz="1800">
              <a:solidFill>
                <a:schemeClr val="dk1"/>
              </a:solidFill>
            </a:endParaRPr>
          </a:p>
          <a:p>
            <a:pPr indent="0" lvl="0" marL="0" marR="0" rtl="0" algn="l">
              <a:lnSpc>
                <a:spcPct val="100000"/>
              </a:lnSpc>
              <a:spcBef>
                <a:spcPts val="0"/>
              </a:spcBef>
              <a:spcAft>
                <a:spcPts val="0"/>
              </a:spcAft>
              <a:buClr>
                <a:schemeClr val="dk1"/>
              </a:buClr>
              <a:buSzPts val="2000"/>
              <a:buFont typeface="Arial"/>
              <a:buNone/>
            </a:pPr>
            <a:r>
              <a:t/>
            </a:r>
            <a:endParaRPr sz="1800">
              <a:solidFill>
                <a:schemeClr val="dk1"/>
              </a:solidFill>
            </a:endParaRPr>
          </a:p>
        </p:txBody>
      </p:sp>
      <p:sp>
        <p:nvSpPr>
          <p:cNvPr id="330" name="Google Shape;330;p32"/>
          <p:cNvSpPr txBox="1"/>
          <p:nvPr/>
        </p:nvSpPr>
        <p:spPr>
          <a:xfrm>
            <a:off x="446100" y="3818200"/>
            <a:ext cx="11071200" cy="47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n-US" sz="1800">
                <a:solidFill>
                  <a:schemeClr val="dk1"/>
                </a:solidFill>
              </a:rPr>
              <a:t>Rezultati:</a:t>
            </a:r>
            <a:endParaRPr sz="1800">
              <a:solidFill>
                <a:schemeClr val="dk1"/>
              </a:solidFill>
            </a:endParaRPr>
          </a:p>
        </p:txBody>
      </p:sp>
      <p:pic>
        <p:nvPicPr>
          <p:cNvPr id="331" name="Google Shape;331;p32"/>
          <p:cNvPicPr preferRelativeResize="0"/>
          <p:nvPr/>
        </p:nvPicPr>
        <p:blipFill rotWithShape="1">
          <a:blip r:embed="rId4">
            <a:alphaModFix/>
          </a:blip>
          <a:srcRect b="28255" l="0" r="2143" t="8477"/>
          <a:stretch/>
        </p:blipFill>
        <p:spPr>
          <a:xfrm>
            <a:off x="547788" y="4297300"/>
            <a:ext cx="8630223" cy="2370524"/>
          </a:xfrm>
          <a:prstGeom prst="rect">
            <a:avLst/>
          </a:prstGeom>
          <a:noFill/>
          <a:ln>
            <a:noFill/>
          </a:ln>
        </p:spPr>
      </p:pic>
      <p:pic>
        <p:nvPicPr>
          <p:cNvPr id="332" name="Google Shape;332;p32"/>
          <p:cNvPicPr preferRelativeResize="0"/>
          <p:nvPr/>
        </p:nvPicPr>
        <p:blipFill rotWithShape="1">
          <a:blip r:embed="rId5">
            <a:alphaModFix/>
          </a:blip>
          <a:srcRect b="4873" l="19525" r="10061" t="4882"/>
          <a:stretch/>
        </p:blipFill>
        <p:spPr>
          <a:xfrm>
            <a:off x="9178000" y="1073225"/>
            <a:ext cx="2844900" cy="4944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